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47" userDrawn="1">
          <p15:clr>
            <a:srgbClr val="A4A3A4"/>
          </p15:clr>
        </p15:guide>
        <p15:guide id="2" pos="400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96" autoAdjust="0"/>
    <p:restoredTop sz="94656" autoAdjust="0"/>
  </p:normalViewPr>
  <p:slideViewPr>
    <p:cSldViewPr snapToGrid="0" showGuides="1">
      <p:cViewPr varScale="1">
        <p:scale>
          <a:sx n="84" d="100"/>
          <a:sy n="84" d="100"/>
        </p:scale>
        <p:origin x="660" y="84"/>
      </p:cViewPr>
      <p:guideLst>
        <p:guide orient="horz" pos="3047"/>
        <p:guide pos="400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319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f Höller" userId="4e5eacbf-4cf6-48ab-bf37-21343c9ba15a" providerId="ADAL" clId="{09899F49-E92C-476A-996A-8F63C3C73C7A}"/>
    <pc:docChg chg="undo custSel addSld delSld modSld modMainMaster addSection delSection modSection modNotesMaster">
      <pc:chgData name="Josef Höller" userId="4e5eacbf-4cf6-48ab-bf37-21343c9ba15a" providerId="ADAL" clId="{09899F49-E92C-476A-996A-8F63C3C73C7A}" dt="2022-11-17T06:51:39.837" v="1007" actId="2696"/>
      <pc:docMkLst>
        <pc:docMk/>
      </pc:docMkLst>
      <pc:sldChg chg="addSp delSp modSp del mod">
        <pc:chgData name="Josef Höller" userId="4e5eacbf-4cf6-48ab-bf37-21343c9ba15a" providerId="ADAL" clId="{09899F49-E92C-476A-996A-8F63C3C73C7A}" dt="2022-11-04T13:01:53.819" v="973" actId="2696"/>
        <pc:sldMkLst>
          <pc:docMk/>
          <pc:sldMk cId="2727404173" sldId="257"/>
        </pc:sldMkLst>
        <pc:spChg chg="mod">
          <ac:chgData name="Josef Höller" userId="4e5eacbf-4cf6-48ab-bf37-21343c9ba15a" providerId="ADAL" clId="{09899F49-E92C-476A-996A-8F63C3C73C7A}" dt="2022-11-04T09:59:07.189" v="238" actId="21"/>
          <ac:spMkLst>
            <pc:docMk/>
            <pc:sldMk cId="2727404173" sldId="257"/>
            <ac:spMk id="8" creationId="{265EE454-7F52-1006-C255-62E852FE4397}"/>
          </ac:spMkLst>
        </pc:spChg>
        <pc:spChg chg="mod">
          <ac:chgData name="Josef Höller" userId="4e5eacbf-4cf6-48ab-bf37-21343c9ba15a" providerId="ADAL" clId="{09899F49-E92C-476A-996A-8F63C3C73C7A}" dt="2022-11-04T09:49:27.508" v="52"/>
          <ac:spMkLst>
            <pc:docMk/>
            <pc:sldMk cId="2727404173" sldId="257"/>
            <ac:spMk id="9" creationId="{C5880FFE-FC12-7C2F-FCDF-430D057C31B2}"/>
          </ac:spMkLst>
        </pc:spChg>
        <pc:spChg chg="mod">
          <ac:chgData name="Josef Höller" userId="4e5eacbf-4cf6-48ab-bf37-21343c9ba15a" providerId="ADAL" clId="{09899F49-E92C-476A-996A-8F63C3C73C7A}" dt="2022-11-04T09:49:27.508" v="52"/>
          <ac:spMkLst>
            <pc:docMk/>
            <pc:sldMk cId="2727404173" sldId="257"/>
            <ac:spMk id="12" creationId="{BA8F2BD3-2CED-6B1E-AAEB-FC8F0DEFDB82}"/>
          </ac:spMkLst>
        </pc:spChg>
        <pc:spChg chg="mod">
          <ac:chgData name="Josef Höller" userId="4e5eacbf-4cf6-48ab-bf37-21343c9ba15a" providerId="ADAL" clId="{09899F49-E92C-476A-996A-8F63C3C73C7A}" dt="2022-11-04T09:49:27.508" v="52"/>
          <ac:spMkLst>
            <pc:docMk/>
            <pc:sldMk cId="2727404173" sldId="257"/>
            <ac:spMk id="15" creationId="{78F8B580-7C5B-198E-DABD-8EF1824ABFE8}"/>
          </ac:spMkLst>
        </pc:spChg>
        <pc:spChg chg="mod">
          <ac:chgData name="Josef Höller" userId="4e5eacbf-4cf6-48ab-bf37-21343c9ba15a" providerId="ADAL" clId="{09899F49-E92C-476A-996A-8F63C3C73C7A}" dt="2022-11-04T09:49:27.508" v="52"/>
          <ac:spMkLst>
            <pc:docMk/>
            <pc:sldMk cId="2727404173" sldId="257"/>
            <ac:spMk id="22" creationId="{C465F23B-497A-C5A7-B2FE-A4075EE5562D}"/>
          </ac:spMkLst>
        </pc:spChg>
        <pc:spChg chg="mod">
          <ac:chgData name="Josef Höller" userId="4e5eacbf-4cf6-48ab-bf37-21343c9ba15a" providerId="ADAL" clId="{09899F49-E92C-476A-996A-8F63C3C73C7A}" dt="2022-11-04T09:49:27.508" v="52"/>
          <ac:spMkLst>
            <pc:docMk/>
            <pc:sldMk cId="2727404173" sldId="257"/>
            <ac:spMk id="23" creationId="{0E625F0B-DEDC-EBC8-1360-B7482247F604}"/>
          </ac:spMkLst>
        </pc:spChg>
        <pc:spChg chg="mod">
          <ac:chgData name="Josef Höller" userId="4e5eacbf-4cf6-48ab-bf37-21343c9ba15a" providerId="ADAL" clId="{09899F49-E92C-476A-996A-8F63C3C73C7A}" dt="2022-11-04T09:49:27.508" v="52"/>
          <ac:spMkLst>
            <pc:docMk/>
            <pc:sldMk cId="2727404173" sldId="257"/>
            <ac:spMk id="24" creationId="{B37BEA00-1AF5-F351-A474-57F47BF6FCF4}"/>
          </ac:spMkLst>
        </pc:spChg>
        <pc:spChg chg="mod">
          <ac:chgData name="Josef Höller" userId="4e5eacbf-4cf6-48ab-bf37-21343c9ba15a" providerId="ADAL" clId="{09899F49-E92C-476A-996A-8F63C3C73C7A}" dt="2022-11-04T09:49:27.508" v="52"/>
          <ac:spMkLst>
            <pc:docMk/>
            <pc:sldMk cId="2727404173" sldId="257"/>
            <ac:spMk id="28" creationId="{8FB1EFB8-3BB7-2A13-08AA-86C634CEEEE9}"/>
          </ac:spMkLst>
        </pc:spChg>
        <pc:spChg chg="mod">
          <ac:chgData name="Josef Höller" userId="4e5eacbf-4cf6-48ab-bf37-21343c9ba15a" providerId="ADAL" clId="{09899F49-E92C-476A-996A-8F63C3C73C7A}" dt="2022-11-04T09:49:27.508" v="52"/>
          <ac:spMkLst>
            <pc:docMk/>
            <pc:sldMk cId="2727404173" sldId="257"/>
            <ac:spMk id="31" creationId="{613F4981-6F3E-539B-839D-3AC32ADC9A9B}"/>
          </ac:spMkLst>
        </pc:spChg>
        <pc:spChg chg="mod">
          <ac:chgData name="Josef Höller" userId="4e5eacbf-4cf6-48ab-bf37-21343c9ba15a" providerId="ADAL" clId="{09899F49-E92C-476A-996A-8F63C3C73C7A}" dt="2022-11-04T09:49:27.508" v="52"/>
          <ac:spMkLst>
            <pc:docMk/>
            <pc:sldMk cId="2727404173" sldId="257"/>
            <ac:spMk id="32" creationId="{20D01FBF-9543-3D5A-4B2E-7D996C3DB0E1}"/>
          </ac:spMkLst>
        </pc:spChg>
        <pc:spChg chg="mod">
          <ac:chgData name="Josef Höller" userId="4e5eacbf-4cf6-48ab-bf37-21343c9ba15a" providerId="ADAL" clId="{09899F49-E92C-476A-996A-8F63C3C73C7A}" dt="2022-11-04T09:49:27.508" v="52"/>
          <ac:spMkLst>
            <pc:docMk/>
            <pc:sldMk cId="2727404173" sldId="257"/>
            <ac:spMk id="34" creationId="{214EFEBC-05ED-88FF-38D6-C7A558015334}"/>
          </ac:spMkLst>
        </pc:spChg>
        <pc:spChg chg="mod">
          <ac:chgData name="Josef Höller" userId="4e5eacbf-4cf6-48ab-bf37-21343c9ba15a" providerId="ADAL" clId="{09899F49-E92C-476A-996A-8F63C3C73C7A}" dt="2022-11-04T09:49:27.508" v="52"/>
          <ac:spMkLst>
            <pc:docMk/>
            <pc:sldMk cId="2727404173" sldId="257"/>
            <ac:spMk id="41" creationId="{1CB83CD6-CA46-B753-CA8C-5642BA11C96F}"/>
          </ac:spMkLst>
        </pc:spChg>
        <pc:picChg chg="mod">
          <ac:chgData name="Josef Höller" userId="4e5eacbf-4cf6-48ab-bf37-21343c9ba15a" providerId="ADAL" clId="{09899F49-E92C-476A-996A-8F63C3C73C7A}" dt="2022-11-04T09:49:27.508" v="52"/>
          <ac:picMkLst>
            <pc:docMk/>
            <pc:sldMk cId="2727404173" sldId="257"/>
            <ac:picMk id="3" creationId="{4911C0D1-0C15-343C-E936-30238BA878AB}"/>
          </ac:picMkLst>
        </pc:picChg>
        <pc:picChg chg="mod">
          <ac:chgData name="Josef Höller" userId="4e5eacbf-4cf6-48ab-bf37-21343c9ba15a" providerId="ADAL" clId="{09899F49-E92C-476A-996A-8F63C3C73C7A}" dt="2022-11-04T09:49:27.508" v="52"/>
          <ac:picMkLst>
            <pc:docMk/>
            <pc:sldMk cId="2727404173" sldId="257"/>
            <ac:picMk id="5" creationId="{A7D92724-38D8-7A5E-D66F-D5F1E822483A}"/>
          </ac:picMkLst>
        </pc:picChg>
        <pc:picChg chg="mod">
          <ac:chgData name="Josef Höller" userId="4e5eacbf-4cf6-48ab-bf37-21343c9ba15a" providerId="ADAL" clId="{09899F49-E92C-476A-996A-8F63C3C73C7A}" dt="2022-11-04T09:49:27.508" v="52"/>
          <ac:picMkLst>
            <pc:docMk/>
            <pc:sldMk cId="2727404173" sldId="257"/>
            <ac:picMk id="7" creationId="{300F5236-79FA-50B9-699E-4D053CC860D6}"/>
          </ac:picMkLst>
        </pc:picChg>
        <pc:picChg chg="mod">
          <ac:chgData name="Josef Höller" userId="4e5eacbf-4cf6-48ab-bf37-21343c9ba15a" providerId="ADAL" clId="{09899F49-E92C-476A-996A-8F63C3C73C7A}" dt="2022-11-04T09:49:27.508" v="52"/>
          <ac:picMkLst>
            <pc:docMk/>
            <pc:sldMk cId="2727404173" sldId="257"/>
            <ac:picMk id="11" creationId="{5C6F80ED-0E12-A36F-7A04-7A617D4CF942}"/>
          </ac:picMkLst>
        </pc:picChg>
        <pc:picChg chg="mod">
          <ac:chgData name="Josef Höller" userId="4e5eacbf-4cf6-48ab-bf37-21343c9ba15a" providerId="ADAL" clId="{09899F49-E92C-476A-996A-8F63C3C73C7A}" dt="2022-11-04T09:49:27.508" v="52"/>
          <ac:picMkLst>
            <pc:docMk/>
            <pc:sldMk cId="2727404173" sldId="257"/>
            <ac:picMk id="17" creationId="{6005E56E-3680-72AE-4DAC-B5F19DD9040B}"/>
          </ac:picMkLst>
        </pc:picChg>
        <pc:picChg chg="mod">
          <ac:chgData name="Josef Höller" userId="4e5eacbf-4cf6-48ab-bf37-21343c9ba15a" providerId="ADAL" clId="{09899F49-E92C-476A-996A-8F63C3C73C7A}" dt="2022-11-04T09:49:27.508" v="52"/>
          <ac:picMkLst>
            <pc:docMk/>
            <pc:sldMk cId="2727404173" sldId="257"/>
            <ac:picMk id="19" creationId="{9064A26D-3D36-026F-53DD-73E22CCF825A}"/>
          </ac:picMkLst>
        </pc:picChg>
        <pc:picChg chg="mod">
          <ac:chgData name="Josef Höller" userId="4e5eacbf-4cf6-48ab-bf37-21343c9ba15a" providerId="ADAL" clId="{09899F49-E92C-476A-996A-8F63C3C73C7A}" dt="2022-11-04T09:49:27.508" v="52"/>
          <ac:picMkLst>
            <pc:docMk/>
            <pc:sldMk cId="2727404173" sldId="257"/>
            <ac:picMk id="21" creationId="{795FCA03-D7CD-4656-2DE3-FE20DCA0BCF0}"/>
          </ac:picMkLst>
        </pc:picChg>
        <pc:picChg chg="mod">
          <ac:chgData name="Josef Höller" userId="4e5eacbf-4cf6-48ab-bf37-21343c9ba15a" providerId="ADAL" clId="{09899F49-E92C-476A-996A-8F63C3C73C7A}" dt="2022-11-04T09:49:27.508" v="52"/>
          <ac:picMkLst>
            <pc:docMk/>
            <pc:sldMk cId="2727404173" sldId="257"/>
            <ac:picMk id="25" creationId="{3BD9C20A-E76B-378B-8DB2-3E683EA2319D}"/>
          </ac:picMkLst>
        </pc:picChg>
        <pc:picChg chg="mod">
          <ac:chgData name="Josef Höller" userId="4e5eacbf-4cf6-48ab-bf37-21343c9ba15a" providerId="ADAL" clId="{09899F49-E92C-476A-996A-8F63C3C73C7A}" dt="2022-11-04T09:49:27.508" v="52"/>
          <ac:picMkLst>
            <pc:docMk/>
            <pc:sldMk cId="2727404173" sldId="257"/>
            <ac:picMk id="27" creationId="{D28C4F0C-AE70-3CE3-C798-9C52D7635E0D}"/>
          </ac:picMkLst>
        </pc:picChg>
        <pc:picChg chg="add del mod">
          <ac:chgData name="Josef Höller" userId="4e5eacbf-4cf6-48ab-bf37-21343c9ba15a" providerId="ADAL" clId="{09899F49-E92C-476A-996A-8F63C3C73C7A}" dt="2022-11-04T10:14:37.803" v="428" actId="21"/>
          <ac:picMkLst>
            <pc:docMk/>
            <pc:sldMk cId="2727404173" sldId="257"/>
            <ac:picMk id="38" creationId="{DFBEFF2A-C139-BD3D-6E66-01AC85A3562E}"/>
          </ac:picMkLst>
        </pc:picChg>
        <pc:picChg chg="mod">
          <ac:chgData name="Josef Höller" userId="4e5eacbf-4cf6-48ab-bf37-21343c9ba15a" providerId="ADAL" clId="{09899F49-E92C-476A-996A-8F63C3C73C7A}" dt="2022-11-04T09:49:27.508" v="52"/>
          <ac:picMkLst>
            <pc:docMk/>
            <pc:sldMk cId="2727404173" sldId="257"/>
            <ac:picMk id="40" creationId="{961F3A7B-8EE4-862A-9751-A67028471F13}"/>
          </ac:picMkLst>
        </pc:picChg>
        <pc:inkChg chg="mod">
          <ac:chgData name="Josef Höller" userId="4e5eacbf-4cf6-48ab-bf37-21343c9ba15a" providerId="ADAL" clId="{09899F49-E92C-476A-996A-8F63C3C73C7A}" dt="2022-11-04T09:49:27.508" v="52"/>
          <ac:inkMkLst>
            <pc:docMk/>
            <pc:sldMk cId="2727404173" sldId="257"/>
            <ac:inkMk id="44" creationId="{068B04AA-6990-7E95-8DB6-5722B4865712}"/>
          </ac:inkMkLst>
        </pc:inkChg>
        <pc:cxnChg chg="mod">
          <ac:chgData name="Josef Höller" userId="4e5eacbf-4cf6-48ab-bf37-21343c9ba15a" providerId="ADAL" clId="{09899F49-E92C-476A-996A-8F63C3C73C7A}" dt="2022-11-04T09:49:27.508" v="52"/>
          <ac:cxnSpMkLst>
            <pc:docMk/>
            <pc:sldMk cId="2727404173" sldId="257"/>
            <ac:cxnSpMk id="46" creationId="{85828E5F-D212-8AD5-7881-554CFBBAFC6A}"/>
          </ac:cxnSpMkLst>
        </pc:cxnChg>
        <pc:cxnChg chg="mod">
          <ac:chgData name="Josef Höller" userId="4e5eacbf-4cf6-48ab-bf37-21343c9ba15a" providerId="ADAL" clId="{09899F49-E92C-476A-996A-8F63C3C73C7A}" dt="2022-11-04T09:49:27.508" v="52"/>
          <ac:cxnSpMkLst>
            <pc:docMk/>
            <pc:sldMk cId="2727404173" sldId="257"/>
            <ac:cxnSpMk id="51" creationId="{BDF49D82-376B-7D69-65DC-7146265CD56F}"/>
          </ac:cxnSpMkLst>
        </pc:cxnChg>
        <pc:cxnChg chg="mod">
          <ac:chgData name="Josef Höller" userId="4e5eacbf-4cf6-48ab-bf37-21343c9ba15a" providerId="ADAL" clId="{09899F49-E92C-476A-996A-8F63C3C73C7A}" dt="2022-11-04T09:49:27.508" v="52"/>
          <ac:cxnSpMkLst>
            <pc:docMk/>
            <pc:sldMk cId="2727404173" sldId="257"/>
            <ac:cxnSpMk id="56" creationId="{C57DD992-4EE6-0433-2A40-CF68404C93AE}"/>
          </ac:cxnSpMkLst>
        </pc:cxnChg>
        <pc:cxnChg chg="mod">
          <ac:chgData name="Josef Höller" userId="4e5eacbf-4cf6-48ab-bf37-21343c9ba15a" providerId="ADAL" clId="{09899F49-E92C-476A-996A-8F63C3C73C7A}" dt="2022-11-04T09:49:27.508" v="52"/>
          <ac:cxnSpMkLst>
            <pc:docMk/>
            <pc:sldMk cId="2727404173" sldId="257"/>
            <ac:cxnSpMk id="59" creationId="{F79C4B4B-82B7-8E4E-4188-3B47754CC9FB}"/>
          </ac:cxnSpMkLst>
        </pc:cxnChg>
        <pc:cxnChg chg="mod">
          <ac:chgData name="Josef Höller" userId="4e5eacbf-4cf6-48ab-bf37-21343c9ba15a" providerId="ADAL" clId="{09899F49-E92C-476A-996A-8F63C3C73C7A}" dt="2022-11-04T09:49:27.508" v="52"/>
          <ac:cxnSpMkLst>
            <pc:docMk/>
            <pc:sldMk cId="2727404173" sldId="257"/>
            <ac:cxnSpMk id="62" creationId="{2397BE88-96F7-B8D8-6B38-317D3BB85034}"/>
          </ac:cxnSpMkLst>
        </pc:cxnChg>
      </pc:sldChg>
      <pc:sldChg chg="addSp delSp modSp new mod">
        <pc:chgData name="Josef Höller" userId="4e5eacbf-4cf6-48ab-bf37-21343c9ba15a" providerId="ADAL" clId="{09899F49-E92C-476A-996A-8F63C3C73C7A}" dt="2022-11-13T13:03:34.067" v="1004" actId="1076"/>
        <pc:sldMkLst>
          <pc:docMk/>
          <pc:sldMk cId="316531849" sldId="258"/>
        </pc:sldMkLst>
        <pc:spChg chg="add mod">
          <ac:chgData name="Josef Höller" userId="4e5eacbf-4cf6-48ab-bf37-21343c9ba15a" providerId="ADAL" clId="{09899F49-E92C-476A-996A-8F63C3C73C7A}" dt="2022-11-04T11:07:37.793" v="939" actId="14100"/>
          <ac:spMkLst>
            <pc:docMk/>
            <pc:sldMk cId="316531849" sldId="258"/>
            <ac:spMk id="2" creationId="{258279E1-EA9D-ACA8-C19D-BE4747BFFBE1}"/>
          </ac:spMkLst>
        </pc:spChg>
        <pc:spChg chg="add del mod">
          <ac:chgData name="Josef Höller" userId="4e5eacbf-4cf6-48ab-bf37-21343c9ba15a" providerId="ADAL" clId="{09899F49-E92C-476A-996A-8F63C3C73C7A}" dt="2022-11-04T11:03:37.435" v="930" actId="478"/>
          <ac:spMkLst>
            <pc:docMk/>
            <pc:sldMk cId="316531849" sldId="258"/>
            <ac:spMk id="3" creationId="{DB7DC169-BBA3-9B8C-7737-865819D27DA2}"/>
          </ac:spMkLst>
        </pc:spChg>
        <pc:spChg chg="add mod">
          <ac:chgData name="Josef Höller" userId="4e5eacbf-4cf6-48ab-bf37-21343c9ba15a" providerId="ADAL" clId="{09899F49-E92C-476A-996A-8F63C3C73C7A}" dt="2022-11-04T11:09:02.409" v="944" actId="207"/>
          <ac:spMkLst>
            <pc:docMk/>
            <pc:sldMk cId="316531849" sldId="258"/>
            <ac:spMk id="4" creationId="{98F83B4B-D364-38F9-E5D9-F7B8CA29779D}"/>
          </ac:spMkLst>
        </pc:spChg>
        <pc:spChg chg="add mod">
          <ac:chgData name="Josef Höller" userId="4e5eacbf-4cf6-48ab-bf37-21343c9ba15a" providerId="ADAL" clId="{09899F49-E92C-476A-996A-8F63C3C73C7A}" dt="2022-11-04T11:11:58.216" v="956" actId="207"/>
          <ac:spMkLst>
            <pc:docMk/>
            <pc:sldMk cId="316531849" sldId="258"/>
            <ac:spMk id="5" creationId="{ED17877A-F12F-2124-E987-20F093CCCC07}"/>
          </ac:spMkLst>
        </pc:spChg>
        <pc:spChg chg="add mod">
          <ac:chgData name="Josef Höller" userId="4e5eacbf-4cf6-48ab-bf37-21343c9ba15a" providerId="ADAL" clId="{09899F49-E92C-476A-996A-8F63C3C73C7A}" dt="2022-11-04T11:06:44.172" v="938" actId="58"/>
          <ac:spMkLst>
            <pc:docMk/>
            <pc:sldMk cId="316531849" sldId="258"/>
            <ac:spMk id="6" creationId="{ADCB718D-7190-9A8A-4CC8-B810488D7658}"/>
          </ac:spMkLst>
        </pc:spChg>
        <pc:spChg chg="add mod">
          <ac:chgData name="Josef Höller" userId="4e5eacbf-4cf6-48ab-bf37-21343c9ba15a" providerId="ADAL" clId="{09899F49-E92C-476A-996A-8F63C3C73C7A}" dt="2022-11-04T10:28:39.348" v="670" actId="1076"/>
          <ac:spMkLst>
            <pc:docMk/>
            <pc:sldMk cId="316531849" sldId="258"/>
            <ac:spMk id="7" creationId="{15F901BE-456C-FA9F-363D-05F53F19463C}"/>
          </ac:spMkLst>
        </pc:spChg>
        <pc:spChg chg="add mod">
          <ac:chgData name="Josef Höller" userId="4e5eacbf-4cf6-48ab-bf37-21343c9ba15a" providerId="ADAL" clId="{09899F49-E92C-476A-996A-8F63C3C73C7A}" dt="2022-11-04T10:28:07.476" v="666" actId="1076"/>
          <ac:spMkLst>
            <pc:docMk/>
            <pc:sldMk cId="316531849" sldId="258"/>
            <ac:spMk id="8" creationId="{1FC6A6AA-1278-5053-76C5-788A9887D315}"/>
          </ac:spMkLst>
        </pc:spChg>
        <pc:spChg chg="add mod">
          <ac:chgData name="Josef Höller" userId="4e5eacbf-4cf6-48ab-bf37-21343c9ba15a" providerId="ADAL" clId="{09899F49-E92C-476A-996A-8F63C3C73C7A}" dt="2022-11-04T10:12:24.811" v="412" actId="1076"/>
          <ac:spMkLst>
            <pc:docMk/>
            <pc:sldMk cId="316531849" sldId="258"/>
            <ac:spMk id="9" creationId="{D6A42AD7-48D7-2EBF-DC74-95ED40342C46}"/>
          </ac:spMkLst>
        </pc:spChg>
        <pc:spChg chg="add mod">
          <ac:chgData name="Josef Höller" userId="4e5eacbf-4cf6-48ab-bf37-21343c9ba15a" providerId="ADAL" clId="{09899F49-E92C-476A-996A-8F63C3C73C7A}" dt="2022-11-04T11:12:43.320" v="961" actId="207"/>
          <ac:spMkLst>
            <pc:docMk/>
            <pc:sldMk cId="316531849" sldId="258"/>
            <ac:spMk id="10" creationId="{348ED376-4416-A44C-94B4-9108FBFABF79}"/>
          </ac:spMkLst>
        </pc:spChg>
        <pc:spChg chg="add mod">
          <ac:chgData name="Josef Höller" userId="4e5eacbf-4cf6-48ab-bf37-21343c9ba15a" providerId="ADAL" clId="{09899F49-E92C-476A-996A-8F63C3C73C7A}" dt="2022-11-04T10:12:28.699" v="413" actId="1076"/>
          <ac:spMkLst>
            <pc:docMk/>
            <pc:sldMk cId="316531849" sldId="258"/>
            <ac:spMk id="12" creationId="{569D13CA-1DCB-0960-5253-8347F0DD64DC}"/>
          </ac:spMkLst>
        </pc:spChg>
        <pc:spChg chg="add mod">
          <ac:chgData name="Josef Höller" userId="4e5eacbf-4cf6-48ab-bf37-21343c9ba15a" providerId="ADAL" clId="{09899F49-E92C-476A-996A-8F63C3C73C7A}" dt="2022-11-04T11:17:02.980" v="971" actId="1076"/>
          <ac:spMkLst>
            <pc:docMk/>
            <pc:sldMk cId="316531849" sldId="258"/>
            <ac:spMk id="13" creationId="{8D198640-6313-A677-6033-A031A9308D1C}"/>
          </ac:spMkLst>
        </pc:spChg>
        <pc:spChg chg="add mod">
          <ac:chgData name="Josef Höller" userId="4e5eacbf-4cf6-48ab-bf37-21343c9ba15a" providerId="ADAL" clId="{09899F49-E92C-476A-996A-8F63C3C73C7A}" dt="2022-11-04T10:28:51.324" v="671" actId="14100"/>
          <ac:spMkLst>
            <pc:docMk/>
            <pc:sldMk cId="316531849" sldId="258"/>
            <ac:spMk id="15" creationId="{2D3161DA-D424-BBB9-9C68-23A9E792990C}"/>
          </ac:spMkLst>
        </pc:spChg>
        <pc:spChg chg="add mod">
          <ac:chgData name="Josef Höller" userId="4e5eacbf-4cf6-48ab-bf37-21343c9ba15a" providerId="ADAL" clId="{09899F49-E92C-476A-996A-8F63C3C73C7A}" dt="2022-11-04T10:16:54.363" v="438" actId="207"/>
          <ac:spMkLst>
            <pc:docMk/>
            <pc:sldMk cId="316531849" sldId="258"/>
            <ac:spMk id="16" creationId="{12DEF3BB-6244-A492-8021-463869EA3831}"/>
          </ac:spMkLst>
        </pc:spChg>
        <pc:spChg chg="add mod">
          <ac:chgData name="Josef Höller" userId="4e5eacbf-4cf6-48ab-bf37-21343c9ba15a" providerId="ADAL" clId="{09899F49-E92C-476A-996A-8F63C3C73C7A}" dt="2022-11-04T10:17:22.269" v="441"/>
          <ac:spMkLst>
            <pc:docMk/>
            <pc:sldMk cId="316531849" sldId="258"/>
            <ac:spMk id="19" creationId="{E74B3E73-8883-62F9-D44E-E64611E847A4}"/>
          </ac:spMkLst>
        </pc:spChg>
        <pc:spChg chg="add mod">
          <ac:chgData name="Josef Höller" userId="4e5eacbf-4cf6-48ab-bf37-21343c9ba15a" providerId="ADAL" clId="{09899F49-E92C-476A-996A-8F63C3C73C7A}" dt="2022-11-04T10:17:28.042" v="442"/>
          <ac:spMkLst>
            <pc:docMk/>
            <pc:sldMk cId="316531849" sldId="258"/>
            <ac:spMk id="20" creationId="{56E92789-6D05-4349-32F6-7417C466F56D}"/>
          </ac:spMkLst>
        </pc:spChg>
        <pc:spChg chg="add mod">
          <ac:chgData name="Josef Höller" userId="4e5eacbf-4cf6-48ab-bf37-21343c9ba15a" providerId="ADAL" clId="{09899F49-E92C-476A-996A-8F63C3C73C7A}" dt="2022-11-04T11:10:20.545" v="948" actId="208"/>
          <ac:spMkLst>
            <pc:docMk/>
            <pc:sldMk cId="316531849" sldId="258"/>
            <ac:spMk id="21" creationId="{D74CD36E-D1EF-3E31-4769-95C484A7928D}"/>
          </ac:spMkLst>
        </pc:spChg>
        <pc:spChg chg="add mod">
          <ac:chgData name="Josef Höller" userId="4e5eacbf-4cf6-48ab-bf37-21343c9ba15a" providerId="ADAL" clId="{09899F49-E92C-476A-996A-8F63C3C73C7A}" dt="2022-11-04T10:27:30.037" v="665" actId="20577"/>
          <ac:spMkLst>
            <pc:docMk/>
            <pc:sldMk cId="316531849" sldId="258"/>
            <ac:spMk id="22" creationId="{83DB000F-0032-0648-7AE4-A590AA952CE8}"/>
          </ac:spMkLst>
        </pc:spChg>
        <pc:spChg chg="add mod">
          <ac:chgData name="Josef Höller" userId="4e5eacbf-4cf6-48ab-bf37-21343c9ba15a" providerId="ADAL" clId="{09899F49-E92C-476A-996A-8F63C3C73C7A}" dt="2022-11-04T10:34:15.065" v="719" actId="14100"/>
          <ac:spMkLst>
            <pc:docMk/>
            <pc:sldMk cId="316531849" sldId="258"/>
            <ac:spMk id="25" creationId="{1D45F84B-A99E-5E2E-43C3-81E384DD43A6}"/>
          </ac:spMkLst>
        </pc:spChg>
        <pc:spChg chg="add mod">
          <ac:chgData name="Josef Höller" userId="4e5eacbf-4cf6-48ab-bf37-21343c9ba15a" providerId="ADAL" clId="{09899F49-E92C-476A-996A-8F63C3C73C7A}" dt="2022-11-04T11:11:16.943" v="952" actId="14100"/>
          <ac:spMkLst>
            <pc:docMk/>
            <pc:sldMk cId="316531849" sldId="258"/>
            <ac:spMk id="26" creationId="{65609332-7611-0141-21BA-55963E477BB4}"/>
          </ac:spMkLst>
        </pc:spChg>
        <pc:spChg chg="add mod">
          <ac:chgData name="Josef Höller" userId="4e5eacbf-4cf6-48ab-bf37-21343c9ba15a" providerId="ADAL" clId="{09899F49-E92C-476A-996A-8F63C3C73C7A}" dt="2022-11-04T11:10:04.769" v="947" actId="208"/>
          <ac:spMkLst>
            <pc:docMk/>
            <pc:sldMk cId="316531849" sldId="258"/>
            <ac:spMk id="28" creationId="{A6AE5B9E-658B-9C4E-8C38-FFACFB2B54D8}"/>
          </ac:spMkLst>
        </pc:spChg>
        <pc:spChg chg="add mod">
          <ac:chgData name="Josef Höller" userId="4e5eacbf-4cf6-48ab-bf37-21343c9ba15a" providerId="ADAL" clId="{09899F49-E92C-476A-996A-8F63C3C73C7A}" dt="2022-11-04T10:45:35.355" v="756" actId="1076"/>
          <ac:spMkLst>
            <pc:docMk/>
            <pc:sldMk cId="316531849" sldId="258"/>
            <ac:spMk id="29" creationId="{C2624681-E5F6-BF05-3AA2-635C599BCBEE}"/>
          </ac:spMkLst>
        </pc:spChg>
        <pc:spChg chg="add del mod">
          <ac:chgData name="Josef Höller" userId="4e5eacbf-4cf6-48ab-bf37-21343c9ba15a" providerId="ADAL" clId="{09899F49-E92C-476A-996A-8F63C3C73C7A}" dt="2022-11-13T13:02:33.282" v="995" actId="478"/>
          <ac:spMkLst>
            <pc:docMk/>
            <pc:sldMk cId="316531849" sldId="258"/>
            <ac:spMk id="30" creationId="{3DEDF4AB-1ACA-D38A-EC53-8AD5DE2BC73B}"/>
          </ac:spMkLst>
        </pc:spChg>
        <pc:spChg chg="add mod">
          <ac:chgData name="Josef Höller" userId="4e5eacbf-4cf6-48ab-bf37-21343c9ba15a" providerId="ADAL" clId="{09899F49-E92C-476A-996A-8F63C3C73C7A}" dt="2022-11-04T10:44:58.243" v="751" actId="1076"/>
          <ac:spMkLst>
            <pc:docMk/>
            <pc:sldMk cId="316531849" sldId="258"/>
            <ac:spMk id="31" creationId="{7559B3BB-DB97-0B11-44DC-B70E8BB29A8C}"/>
          </ac:spMkLst>
        </pc:spChg>
        <pc:spChg chg="add mod">
          <ac:chgData name="Josef Höller" userId="4e5eacbf-4cf6-48ab-bf37-21343c9ba15a" providerId="ADAL" clId="{09899F49-E92C-476A-996A-8F63C3C73C7A}" dt="2022-11-13T13:03:26.153" v="1003" actId="20577"/>
          <ac:spMkLst>
            <pc:docMk/>
            <pc:sldMk cId="316531849" sldId="258"/>
            <ac:spMk id="32" creationId="{66EC03DC-0CB5-C33E-A35A-BB1A60B91F5C}"/>
          </ac:spMkLst>
        </pc:spChg>
        <pc:spChg chg="add del">
          <ac:chgData name="Josef Höller" userId="4e5eacbf-4cf6-48ab-bf37-21343c9ba15a" providerId="ADAL" clId="{09899F49-E92C-476A-996A-8F63C3C73C7A}" dt="2022-11-04T10:46:39.139" v="762" actId="478"/>
          <ac:spMkLst>
            <pc:docMk/>
            <pc:sldMk cId="316531849" sldId="258"/>
            <ac:spMk id="33" creationId="{E7A742EA-C0EC-1AFE-3E9B-95B84182D343}"/>
          </ac:spMkLst>
        </pc:spChg>
        <pc:spChg chg="add del mod">
          <ac:chgData name="Josef Höller" userId="4e5eacbf-4cf6-48ab-bf37-21343c9ba15a" providerId="ADAL" clId="{09899F49-E92C-476A-996A-8F63C3C73C7A}" dt="2022-11-04T10:46:42.995" v="763" actId="478"/>
          <ac:spMkLst>
            <pc:docMk/>
            <pc:sldMk cId="316531849" sldId="258"/>
            <ac:spMk id="35" creationId="{29B600BD-C567-7552-13F9-250938CD1F2B}"/>
          </ac:spMkLst>
        </pc:spChg>
        <pc:spChg chg="add mod">
          <ac:chgData name="Josef Höller" userId="4e5eacbf-4cf6-48ab-bf37-21343c9ba15a" providerId="ADAL" clId="{09899F49-E92C-476A-996A-8F63C3C73C7A}" dt="2022-11-04T10:46:32.119" v="761" actId="255"/>
          <ac:spMkLst>
            <pc:docMk/>
            <pc:sldMk cId="316531849" sldId="258"/>
            <ac:spMk id="37" creationId="{CB82B522-9E4C-FD8D-7CBF-404F2C4FEAC1}"/>
          </ac:spMkLst>
        </pc:spChg>
        <pc:spChg chg="add mod">
          <ac:chgData name="Josef Höller" userId="4e5eacbf-4cf6-48ab-bf37-21343c9ba15a" providerId="ADAL" clId="{09899F49-E92C-476A-996A-8F63C3C73C7A}" dt="2022-11-04T10:48:58.138" v="776" actId="1076"/>
          <ac:spMkLst>
            <pc:docMk/>
            <pc:sldMk cId="316531849" sldId="258"/>
            <ac:spMk id="38" creationId="{4F4EC713-5375-41E3-7906-2450834E316A}"/>
          </ac:spMkLst>
        </pc:spChg>
        <pc:spChg chg="add mod">
          <ac:chgData name="Josef Höller" userId="4e5eacbf-4cf6-48ab-bf37-21343c9ba15a" providerId="ADAL" clId="{09899F49-E92C-476A-996A-8F63C3C73C7A}" dt="2022-11-04T10:48:31.922" v="773" actId="1076"/>
          <ac:spMkLst>
            <pc:docMk/>
            <pc:sldMk cId="316531849" sldId="258"/>
            <ac:spMk id="42" creationId="{D8B9195D-3D58-5B9B-56E9-6315538E42AA}"/>
          </ac:spMkLst>
        </pc:spChg>
        <pc:spChg chg="add mod">
          <ac:chgData name="Josef Höller" userId="4e5eacbf-4cf6-48ab-bf37-21343c9ba15a" providerId="ADAL" clId="{09899F49-E92C-476A-996A-8F63C3C73C7A}" dt="2022-11-13T12:59:20.887" v="974" actId="1076"/>
          <ac:spMkLst>
            <pc:docMk/>
            <pc:sldMk cId="316531849" sldId="258"/>
            <ac:spMk id="61" creationId="{50EA286F-AC3F-5DE4-610C-2448A4FC1000}"/>
          </ac:spMkLst>
        </pc:spChg>
        <pc:spChg chg="add mod">
          <ac:chgData name="Josef Höller" userId="4e5eacbf-4cf6-48ab-bf37-21343c9ba15a" providerId="ADAL" clId="{09899F49-E92C-476A-996A-8F63C3C73C7A}" dt="2022-11-13T12:59:36.080" v="977" actId="1076"/>
          <ac:spMkLst>
            <pc:docMk/>
            <pc:sldMk cId="316531849" sldId="258"/>
            <ac:spMk id="62" creationId="{439B1397-8B45-8212-7846-DAEF52DDBFB0}"/>
          </ac:spMkLst>
        </pc:spChg>
        <pc:spChg chg="add mod">
          <ac:chgData name="Josef Höller" userId="4e5eacbf-4cf6-48ab-bf37-21343c9ba15a" providerId="ADAL" clId="{09899F49-E92C-476A-996A-8F63C3C73C7A}" dt="2022-11-13T12:59:32.310" v="976" actId="1076"/>
          <ac:spMkLst>
            <pc:docMk/>
            <pc:sldMk cId="316531849" sldId="258"/>
            <ac:spMk id="63" creationId="{7A695626-DCB3-3436-F29A-F5AFCFDAB5CE}"/>
          </ac:spMkLst>
        </pc:spChg>
        <pc:picChg chg="add del mod">
          <ac:chgData name="Josef Höller" userId="4e5eacbf-4cf6-48ab-bf37-21343c9ba15a" providerId="ADAL" clId="{09899F49-E92C-476A-996A-8F63C3C73C7A}" dt="2022-11-04T10:02:01.120" v="276" actId="478"/>
          <ac:picMkLst>
            <pc:docMk/>
            <pc:sldMk cId="316531849" sldId="258"/>
            <ac:picMk id="4" creationId="{9BE65A45-404D-984D-4CDF-D516CABDF931}"/>
          </ac:picMkLst>
        </pc:picChg>
        <pc:picChg chg="add mod">
          <ac:chgData name="Josef Höller" userId="4e5eacbf-4cf6-48ab-bf37-21343c9ba15a" providerId="ADAL" clId="{09899F49-E92C-476A-996A-8F63C3C73C7A}" dt="2022-11-04T10:12:50.443" v="418" actId="1076"/>
          <ac:picMkLst>
            <pc:docMk/>
            <pc:sldMk cId="316531849" sldId="258"/>
            <ac:picMk id="11" creationId="{28B8DD41-634F-0DE9-19FB-B99A8AEBA67C}"/>
          </ac:picMkLst>
        </pc:picChg>
        <pc:picChg chg="add mod">
          <ac:chgData name="Josef Höller" userId="4e5eacbf-4cf6-48ab-bf37-21343c9ba15a" providerId="ADAL" clId="{09899F49-E92C-476A-996A-8F63C3C73C7A}" dt="2022-11-04T10:12:53.019" v="419" actId="1076"/>
          <ac:picMkLst>
            <pc:docMk/>
            <pc:sldMk cId="316531849" sldId="258"/>
            <ac:picMk id="14" creationId="{269BAFD5-260B-6C04-FD9C-FEDAB149FE1E}"/>
          </ac:picMkLst>
        </pc:picChg>
        <pc:picChg chg="add del mod">
          <ac:chgData name="Josef Höller" userId="4e5eacbf-4cf6-48ab-bf37-21343c9ba15a" providerId="ADAL" clId="{09899F49-E92C-476A-996A-8F63C3C73C7A}" dt="2022-11-04T10:17:17.850" v="440" actId="478"/>
          <ac:picMkLst>
            <pc:docMk/>
            <pc:sldMk cId="316531849" sldId="258"/>
            <ac:picMk id="17" creationId="{2B42BEF5-949B-7A41-C486-C1EC709C0583}"/>
          </ac:picMkLst>
        </pc:picChg>
        <pc:picChg chg="add mod">
          <ac:chgData name="Josef Höller" userId="4e5eacbf-4cf6-48ab-bf37-21343c9ba15a" providerId="ADAL" clId="{09899F49-E92C-476A-996A-8F63C3C73C7A}" dt="2022-11-13T13:01:38.700" v="985" actId="14100"/>
          <ac:picMkLst>
            <pc:docMk/>
            <pc:sldMk cId="316531849" sldId="258"/>
            <ac:picMk id="17" creationId="{46CB906B-60B2-348B-736D-1F4410CD7DDB}"/>
          </ac:picMkLst>
        </pc:picChg>
        <pc:picChg chg="add mod">
          <ac:chgData name="Josef Höller" userId="4e5eacbf-4cf6-48ab-bf37-21343c9ba15a" providerId="ADAL" clId="{09899F49-E92C-476A-996A-8F63C3C73C7A}" dt="2022-11-13T13:01:45.012" v="987" actId="1076"/>
          <ac:picMkLst>
            <pc:docMk/>
            <pc:sldMk cId="316531849" sldId="258"/>
            <ac:picMk id="18" creationId="{5F20C57C-219C-4116-8F16-A9E6CA491578}"/>
          </ac:picMkLst>
        </pc:picChg>
        <pc:picChg chg="add del mod">
          <ac:chgData name="Josef Höller" userId="4e5eacbf-4cf6-48ab-bf37-21343c9ba15a" providerId="ADAL" clId="{09899F49-E92C-476A-996A-8F63C3C73C7A}" dt="2022-11-04T10:17:16.547" v="439" actId="478"/>
          <ac:picMkLst>
            <pc:docMk/>
            <pc:sldMk cId="316531849" sldId="258"/>
            <ac:picMk id="18" creationId="{89D7C7E9-5783-8C7B-1F8B-C41B01CED32E}"/>
          </ac:picMkLst>
        </pc:picChg>
        <pc:picChg chg="add mod">
          <ac:chgData name="Josef Höller" userId="4e5eacbf-4cf6-48ab-bf37-21343c9ba15a" providerId="ADAL" clId="{09899F49-E92C-476A-996A-8F63C3C73C7A}" dt="2022-11-13T13:01:49.612" v="989" actId="1076"/>
          <ac:picMkLst>
            <pc:docMk/>
            <pc:sldMk cId="316531849" sldId="258"/>
            <ac:picMk id="23" creationId="{2230A313-9B00-DBBF-06A8-B6C8C8EF50A0}"/>
          </ac:picMkLst>
        </pc:picChg>
        <pc:picChg chg="add mod">
          <ac:chgData name="Josef Höller" userId="4e5eacbf-4cf6-48ab-bf37-21343c9ba15a" providerId="ADAL" clId="{09899F49-E92C-476A-996A-8F63C3C73C7A}" dt="2022-11-04T10:35:13.752" v="723" actId="14100"/>
          <ac:picMkLst>
            <pc:docMk/>
            <pc:sldMk cId="316531849" sldId="258"/>
            <ac:picMk id="24" creationId="{54254D1C-E96F-FC30-D036-9BDF5274770F}"/>
          </ac:picMkLst>
        </pc:picChg>
        <pc:picChg chg="add del mod">
          <ac:chgData name="Josef Höller" userId="4e5eacbf-4cf6-48ab-bf37-21343c9ba15a" providerId="ADAL" clId="{09899F49-E92C-476A-996A-8F63C3C73C7A}" dt="2022-11-04T10:40:19.755" v="728" actId="478"/>
          <ac:picMkLst>
            <pc:docMk/>
            <pc:sldMk cId="316531849" sldId="258"/>
            <ac:picMk id="27" creationId="{5EB1EF2E-8B6B-2EFB-CCA2-65BC5AC43430}"/>
          </ac:picMkLst>
        </pc:picChg>
        <pc:picChg chg="add mod">
          <ac:chgData name="Josef Höller" userId="4e5eacbf-4cf6-48ab-bf37-21343c9ba15a" providerId="ADAL" clId="{09899F49-E92C-476A-996A-8F63C3C73C7A}" dt="2022-11-13T13:03:34.067" v="1004" actId="1076"/>
          <ac:picMkLst>
            <pc:docMk/>
            <pc:sldMk cId="316531849" sldId="258"/>
            <ac:picMk id="27" creationId="{FE469646-8799-738D-8A25-37F6C819B8A4}"/>
          </ac:picMkLst>
        </pc:picChg>
        <pc:picChg chg="add mod">
          <ac:chgData name="Josef Höller" userId="4e5eacbf-4cf6-48ab-bf37-21343c9ba15a" providerId="ADAL" clId="{09899F49-E92C-476A-996A-8F63C3C73C7A}" dt="2022-11-04T10:50:52.073" v="798" actId="1076"/>
          <ac:picMkLst>
            <pc:docMk/>
            <pc:sldMk cId="316531849" sldId="258"/>
            <ac:picMk id="40" creationId="{0D13D2A2-71D9-4C4E-9B59-680EC273DA94}"/>
          </ac:picMkLst>
        </pc:picChg>
        <pc:picChg chg="add mod">
          <ac:chgData name="Josef Höller" userId="4e5eacbf-4cf6-48ab-bf37-21343c9ba15a" providerId="ADAL" clId="{09899F49-E92C-476A-996A-8F63C3C73C7A}" dt="2022-11-04T10:48:44.226" v="775" actId="1076"/>
          <ac:picMkLst>
            <pc:docMk/>
            <pc:sldMk cId="316531849" sldId="258"/>
            <ac:picMk id="44" creationId="{B1AE42F2-AE75-8820-1002-B492FE6FD1F4}"/>
          </ac:picMkLst>
        </pc:picChg>
        <pc:picChg chg="add mod">
          <ac:chgData name="Josef Höller" userId="4e5eacbf-4cf6-48ab-bf37-21343c9ba15a" providerId="ADAL" clId="{09899F49-E92C-476A-996A-8F63C3C73C7A}" dt="2022-11-04T10:49:12.834" v="778" actId="1076"/>
          <ac:picMkLst>
            <pc:docMk/>
            <pc:sldMk cId="316531849" sldId="258"/>
            <ac:picMk id="46" creationId="{B91C96E4-B940-8286-5E6A-9C22E4B067FD}"/>
          </ac:picMkLst>
        </pc:picChg>
        <pc:picChg chg="add mod">
          <ac:chgData name="Josef Höller" userId="4e5eacbf-4cf6-48ab-bf37-21343c9ba15a" providerId="ADAL" clId="{09899F49-E92C-476A-996A-8F63C3C73C7A}" dt="2022-11-04T10:50:42.569" v="796" actId="1076"/>
          <ac:picMkLst>
            <pc:docMk/>
            <pc:sldMk cId="316531849" sldId="258"/>
            <ac:picMk id="48" creationId="{343055BC-A8E0-B22F-2D5F-B26EEFC8EA3C}"/>
          </ac:picMkLst>
        </pc:picChg>
        <pc:picChg chg="add mod">
          <ac:chgData name="Josef Höller" userId="4e5eacbf-4cf6-48ab-bf37-21343c9ba15a" providerId="ADAL" clId="{09899F49-E92C-476A-996A-8F63C3C73C7A}" dt="2022-11-04T10:50:46.313" v="797" actId="1076"/>
          <ac:picMkLst>
            <pc:docMk/>
            <pc:sldMk cId="316531849" sldId="258"/>
            <ac:picMk id="50" creationId="{68D73226-2286-3794-0FBA-6ADA5375BE9F}"/>
          </ac:picMkLst>
        </pc:picChg>
        <pc:picChg chg="add mod">
          <ac:chgData name="Josef Höller" userId="4e5eacbf-4cf6-48ab-bf37-21343c9ba15a" providerId="ADAL" clId="{09899F49-E92C-476A-996A-8F63C3C73C7A}" dt="2022-11-04T10:49:42.721" v="784" actId="1076"/>
          <ac:picMkLst>
            <pc:docMk/>
            <pc:sldMk cId="316531849" sldId="258"/>
            <ac:picMk id="52" creationId="{D556F1FC-E047-4BE2-6CDC-4FFCFD608A2E}"/>
          </ac:picMkLst>
        </pc:picChg>
        <pc:picChg chg="add mod">
          <ac:chgData name="Josef Höller" userId="4e5eacbf-4cf6-48ab-bf37-21343c9ba15a" providerId="ADAL" clId="{09899F49-E92C-476A-996A-8F63C3C73C7A}" dt="2022-11-04T10:49:51.185" v="786" actId="1076"/>
          <ac:picMkLst>
            <pc:docMk/>
            <pc:sldMk cId="316531849" sldId="258"/>
            <ac:picMk id="54" creationId="{A5066695-550A-2F54-7C45-BFCBB8796068}"/>
          </ac:picMkLst>
        </pc:picChg>
        <pc:picChg chg="add mod">
          <ac:chgData name="Josef Höller" userId="4e5eacbf-4cf6-48ab-bf37-21343c9ba15a" providerId="ADAL" clId="{09899F49-E92C-476A-996A-8F63C3C73C7A}" dt="2022-11-04T10:49:57.273" v="788" actId="1076"/>
          <ac:picMkLst>
            <pc:docMk/>
            <pc:sldMk cId="316531849" sldId="258"/>
            <ac:picMk id="56" creationId="{FBA51341-CD4E-F8FC-9A9E-7FAA08C5A264}"/>
          </ac:picMkLst>
        </pc:picChg>
        <pc:picChg chg="add mod">
          <ac:chgData name="Josef Höller" userId="4e5eacbf-4cf6-48ab-bf37-21343c9ba15a" providerId="ADAL" clId="{09899F49-E92C-476A-996A-8F63C3C73C7A}" dt="2022-11-04T10:50:38.889" v="795" actId="1076"/>
          <ac:picMkLst>
            <pc:docMk/>
            <pc:sldMk cId="316531849" sldId="258"/>
            <ac:picMk id="58" creationId="{9F104183-F7A9-E761-1AAB-1A541E35B67C}"/>
          </ac:picMkLst>
        </pc:picChg>
        <pc:picChg chg="add mod">
          <ac:chgData name="Josef Höller" userId="4e5eacbf-4cf6-48ab-bf37-21343c9ba15a" providerId="ADAL" clId="{09899F49-E92C-476A-996A-8F63C3C73C7A}" dt="2022-11-04T10:50:37.161" v="794" actId="1076"/>
          <ac:picMkLst>
            <pc:docMk/>
            <pc:sldMk cId="316531849" sldId="258"/>
            <ac:picMk id="60" creationId="{6C5E6AFA-0682-CD12-FFF0-12ADBF9DA272}"/>
          </ac:picMkLst>
        </pc:picChg>
      </pc:sldChg>
      <pc:sldChg chg="new del">
        <pc:chgData name="Josef Höller" userId="4e5eacbf-4cf6-48ab-bf37-21343c9ba15a" providerId="ADAL" clId="{09899F49-E92C-476A-996A-8F63C3C73C7A}" dt="2022-11-04T09:45:14.116" v="45" actId="680"/>
        <pc:sldMkLst>
          <pc:docMk/>
          <pc:sldMk cId="3697474626" sldId="258"/>
        </pc:sldMkLst>
      </pc:sldChg>
      <pc:sldChg chg="new del">
        <pc:chgData name="Josef Höller" userId="4e5eacbf-4cf6-48ab-bf37-21343c9ba15a" providerId="ADAL" clId="{09899F49-E92C-476A-996A-8F63C3C73C7A}" dt="2022-11-04T09:49:28.170" v="53" actId="680"/>
        <pc:sldMkLst>
          <pc:docMk/>
          <pc:sldMk cId="3757374103" sldId="258"/>
        </pc:sldMkLst>
      </pc:sldChg>
      <pc:sldChg chg="new del">
        <pc:chgData name="Josef Höller" userId="4e5eacbf-4cf6-48ab-bf37-21343c9ba15a" providerId="ADAL" clId="{09899F49-E92C-476A-996A-8F63C3C73C7A}" dt="2022-11-04T09:46:34.538" v="49" actId="680"/>
        <pc:sldMkLst>
          <pc:docMk/>
          <pc:sldMk cId="4048434090" sldId="258"/>
        </pc:sldMkLst>
      </pc:sldChg>
      <pc:sldChg chg="addSp new del mod">
        <pc:chgData name="Josef Höller" userId="4e5eacbf-4cf6-48ab-bf37-21343c9ba15a" providerId="ADAL" clId="{09899F49-E92C-476A-996A-8F63C3C73C7A}" dt="2022-11-17T06:51:39.837" v="1007" actId="2696"/>
        <pc:sldMkLst>
          <pc:docMk/>
          <pc:sldMk cId="1240203352" sldId="259"/>
        </pc:sldMkLst>
        <pc:spChg chg="add">
          <ac:chgData name="Josef Höller" userId="4e5eacbf-4cf6-48ab-bf37-21343c9ba15a" providerId="ADAL" clId="{09899F49-E92C-476A-996A-8F63C3C73C7A}" dt="2022-11-17T06:51:29.815" v="1006" actId="22"/>
          <ac:spMkLst>
            <pc:docMk/>
            <pc:sldMk cId="1240203352" sldId="259"/>
            <ac:spMk id="3" creationId="{5EF576F2-BCBB-1325-E607-21E1DCF824F5}"/>
          </ac:spMkLst>
        </pc:spChg>
      </pc:sldChg>
      <pc:sldMasterChg chg="modSp modSldLayout">
        <pc:chgData name="Josef Höller" userId="4e5eacbf-4cf6-48ab-bf37-21343c9ba15a" providerId="ADAL" clId="{09899F49-E92C-476A-996A-8F63C3C73C7A}" dt="2022-11-04T09:49:27.508" v="52"/>
        <pc:sldMasterMkLst>
          <pc:docMk/>
          <pc:sldMasterMk cId="1293421177" sldId="2147483648"/>
        </pc:sldMasterMkLst>
        <pc:spChg chg="mod">
          <ac:chgData name="Josef Höller" userId="4e5eacbf-4cf6-48ab-bf37-21343c9ba15a" providerId="ADAL" clId="{09899F49-E92C-476A-996A-8F63C3C73C7A}" dt="2022-11-04T09:49:27.508" v="52"/>
          <ac:spMkLst>
            <pc:docMk/>
            <pc:sldMasterMk cId="1293421177" sldId="2147483648"/>
            <ac:spMk id="2" creationId="{78C45872-5F7E-3633-D996-5C6B068D06F3}"/>
          </ac:spMkLst>
        </pc:spChg>
        <pc:spChg chg="mod">
          <ac:chgData name="Josef Höller" userId="4e5eacbf-4cf6-48ab-bf37-21343c9ba15a" providerId="ADAL" clId="{09899F49-E92C-476A-996A-8F63C3C73C7A}" dt="2022-11-04T09:49:27.508" v="52"/>
          <ac:spMkLst>
            <pc:docMk/>
            <pc:sldMasterMk cId="1293421177" sldId="2147483648"/>
            <ac:spMk id="3" creationId="{6A85B1F6-41D1-F17A-F1A7-4DD0A04982E3}"/>
          </ac:spMkLst>
        </pc:spChg>
        <pc:spChg chg="mod">
          <ac:chgData name="Josef Höller" userId="4e5eacbf-4cf6-48ab-bf37-21343c9ba15a" providerId="ADAL" clId="{09899F49-E92C-476A-996A-8F63C3C73C7A}" dt="2022-11-04T09:49:27.508" v="52"/>
          <ac:spMkLst>
            <pc:docMk/>
            <pc:sldMasterMk cId="1293421177" sldId="2147483648"/>
            <ac:spMk id="4" creationId="{42B47D9C-EC09-83FF-590D-EFCA86690807}"/>
          </ac:spMkLst>
        </pc:spChg>
        <pc:spChg chg="mod">
          <ac:chgData name="Josef Höller" userId="4e5eacbf-4cf6-48ab-bf37-21343c9ba15a" providerId="ADAL" clId="{09899F49-E92C-476A-996A-8F63C3C73C7A}" dt="2022-11-04T09:49:27.508" v="52"/>
          <ac:spMkLst>
            <pc:docMk/>
            <pc:sldMasterMk cId="1293421177" sldId="2147483648"/>
            <ac:spMk id="5" creationId="{82956C1A-7355-D680-0E7B-D083BABEB6A2}"/>
          </ac:spMkLst>
        </pc:spChg>
        <pc:spChg chg="mod">
          <ac:chgData name="Josef Höller" userId="4e5eacbf-4cf6-48ab-bf37-21343c9ba15a" providerId="ADAL" clId="{09899F49-E92C-476A-996A-8F63C3C73C7A}" dt="2022-11-04T09:49:27.508" v="52"/>
          <ac:spMkLst>
            <pc:docMk/>
            <pc:sldMasterMk cId="1293421177" sldId="2147483648"/>
            <ac:spMk id="6" creationId="{FB315D7A-6399-A7DC-773D-2689C643E88A}"/>
          </ac:spMkLst>
        </pc:spChg>
        <pc:sldLayoutChg chg="modSp">
          <pc:chgData name="Josef Höller" userId="4e5eacbf-4cf6-48ab-bf37-21343c9ba15a" providerId="ADAL" clId="{09899F49-E92C-476A-996A-8F63C3C73C7A}" dt="2022-11-04T09:49:27.508" v="52"/>
          <pc:sldLayoutMkLst>
            <pc:docMk/>
            <pc:sldMasterMk cId="1293421177" sldId="2147483648"/>
            <pc:sldLayoutMk cId="942181166" sldId="2147483649"/>
          </pc:sldLayoutMkLst>
          <pc:spChg chg="mod">
            <ac:chgData name="Josef Höller" userId="4e5eacbf-4cf6-48ab-bf37-21343c9ba15a" providerId="ADAL" clId="{09899F49-E92C-476A-996A-8F63C3C73C7A}" dt="2022-11-04T09:49:27.508" v="52"/>
            <ac:spMkLst>
              <pc:docMk/>
              <pc:sldMasterMk cId="1293421177" sldId="2147483648"/>
              <pc:sldLayoutMk cId="942181166" sldId="2147483649"/>
              <ac:spMk id="2" creationId="{C8E2C493-0C5F-08A2-DC55-51D0D6D0A41B}"/>
            </ac:spMkLst>
          </pc:spChg>
          <pc:spChg chg="mod">
            <ac:chgData name="Josef Höller" userId="4e5eacbf-4cf6-48ab-bf37-21343c9ba15a" providerId="ADAL" clId="{09899F49-E92C-476A-996A-8F63C3C73C7A}" dt="2022-11-04T09:49:27.508" v="52"/>
            <ac:spMkLst>
              <pc:docMk/>
              <pc:sldMasterMk cId="1293421177" sldId="2147483648"/>
              <pc:sldLayoutMk cId="942181166" sldId="2147483649"/>
              <ac:spMk id="3" creationId="{4A275AAB-902D-CCD5-872D-5E66825E171F}"/>
            </ac:spMkLst>
          </pc:spChg>
        </pc:sldLayoutChg>
        <pc:sldLayoutChg chg="modSp">
          <pc:chgData name="Josef Höller" userId="4e5eacbf-4cf6-48ab-bf37-21343c9ba15a" providerId="ADAL" clId="{09899F49-E92C-476A-996A-8F63C3C73C7A}" dt="2022-11-04T09:49:27.508" v="52"/>
          <pc:sldLayoutMkLst>
            <pc:docMk/>
            <pc:sldMasterMk cId="1293421177" sldId="2147483648"/>
            <pc:sldLayoutMk cId="186273280" sldId="2147483651"/>
          </pc:sldLayoutMkLst>
          <pc:spChg chg="mod">
            <ac:chgData name="Josef Höller" userId="4e5eacbf-4cf6-48ab-bf37-21343c9ba15a" providerId="ADAL" clId="{09899F49-E92C-476A-996A-8F63C3C73C7A}" dt="2022-11-04T09:49:27.508" v="52"/>
            <ac:spMkLst>
              <pc:docMk/>
              <pc:sldMasterMk cId="1293421177" sldId="2147483648"/>
              <pc:sldLayoutMk cId="186273280" sldId="2147483651"/>
              <ac:spMk id="2" creationId="{83223141-67A0-327A-8C34-F4EF4E001CA8}"/>
            </ac:spMkLst>
          </pc:spChg>
          <pc:spChg chg="mod">
            <ac:chgData name="Josef Höller" userId="4e5eacbf-4cf6-48ab-bf37-21343c9ba15a" providerId="ADAL" clId="{09899F49-E92C-476A-996A-8F63C3C73C7A}" dt="2022-11-04T09:49:27.508" v="52"/>
            <ac:spMkLst>
              <pc:docMk/>
              <pc:sldMasterMk cId="1293421177" sldId="2147483648"/>
              <pc:sldLayoutMk cId="186273280" sldId="2147483651"/>
              <ac:spMk id="3" creationId="{55285767-D8E1-E8D4-7E72-E931F313D97F}"/>
            </ac:spMkLst>
          </pc:spChg>
        </pc:sldLayoutChg>
        <pc:sldLayoutChg chg="modSp">
          <pc:chgData name="Josef Höller" userId="4e5eacbf-4cf6-48ab-bf37-21343c9ba15a" providerId="ADAL" clId="{09899F49-E92C-476A-996A-8F63C3C73C7A}" dt="2022-11-04T09:49:27.508" v="52"/>
          <pc:sldLayoutMkLst>
            <pc:docMk/>
            <pc:sldMasterMk cId="1293421177" sldId="2147483648"/>
            <pc:sldLayoutMk cId="1635685207" sldId="2147483652"/>
          </pc:sldLayoutMkLst>
          <pc:spChg chg="mod">
            <ac:chgData name="Josef Höller" userId="4e5eacbf-4cf6-48ab-bf37-21343c9ba15a" providerId="ADAL" clId="{09899F49-E92C-476A-996A-8F63C3C73C7A}" dt="2022-11-04T09:49:27.508" v="52"/>
            <ac:spMkLst>
              <pc:docMk/>
              <pc:sldMasterMk cId="1293421177" sldId="2147483648"/>
              <pc:sldLayoutMk cId="1635685207" sldId="2147483652"/>
              <ac:spMk id="3" creationId="{4AC275F9-5F1D-BB8F-BF6A-034E32EB06DA}"/>
            </ac:spMkLst>
          </pc:spChg>
          <pc:spChg chg="mod">
            <ac:chgData name="Josef Höller" userId="4e5eacbf-4cf6-48ab-bf37-21343c9ba15a" providerId="ADAL" clId="{09899F49-E92C-476A-996A-8F63C3C73C7A}" dt="2022-11-04T09:49:27.508" v="52"/>
            <ac:spMkLst>
              <pc:docMk/>
              <pc:sldMasterMk cId="1293421177" sldId="2147483648"/>
              <pc:sldLayoutMk cId="1635685207" sldId="2147483652"/>
              <ac:spMk id="4" creationId="{E701FC78-A0B6-CE9C-5B74-BC8C8CCF0C5D}"/>
            </ac:spMkLst>
          </pc:spChg>
        </pc:sldLayoutChg>
        <pc:sldLayoutChg chg="modSp">
          <pc:chgData name="Josef Höller" userId="4e5eacbf-4cf6-48ab-bf37-21343c9ba15a" providerId="ADAL" clId="{09899F49-E92C-476A-996A-8F63C3C73C7A}" dt="2022-11-04T09:49:27.508" v="52"/>
          <pc:sldLayoutMkLst>
            <pc:docMk/>
            <pc:sldMasterMk cId="1293421177" sldId="2147483648"/>
            <pc:sldLayoutMk cId="3663914006" sldId="2147483653"/>
          </pc:sldLayoutMkLst>
          <pc:spChg chg="mod">
            <ac:chgData name="Josef Höller" userId="4e5eacbf-4cf6-48ab-bf37-21343c9ba15a" providerId="ADAL" clId="{09899F49-E92C-476A-996A-8F63C3C73C7A}" dt="2022-11-04T09:49:27.508" v="52"/>
            <ac:spMkLst>
              <pc:docMk/>
              <pc:sldMasterMk cId="1293421177" sldId="2147483648"/>
              <pc:sldLayoutMk cId="3663914006" sldId="2147483653"/>
              <ac:spMk id="2" creationId="{BF9D9A42-483F-2409-DA7D-F58B53AC27C8}"/>
            </ac:spMkLst>
          </pc:spChg>
          <pc:spChg chg="mod">
            <ac:chgData name="Josef Höller" userId="4e5eacbf-4cf6-48ab-bf37-21343c9ba15a" providerId="ADAL" clId="{09899F49-E92C-476A-996A-8F63C3C73C7A}" dt="2022-11-04T09:49:27.508" v="52"/>
            <ac:spMkLst>
              <pc:docMk/>
              <pc:sldMasterMk cId="1293421177" sldId="2147483648"/>
              <pc:sldLayoutMk cId="3663914006" sldId="2147483653"/>
              <ac:spMk id="3" creationId="{990FE72A-42C3-B6ED-83F7-20D108B1ABED}"/>
            </ac:spMkLst>
          </pc:spChg>
          <pc:spChg chg="mod">
            <ac:chgData name="Josef Höller" userId="4e5eacbf-4cf6-48ab-bf37-21343c9ba15a" providerId="ADAL" clId="{09899F49-E92C-476A-996A-8F63C3C73C7A}" dt="2022-11-04T09:49:27.508" v="52"/>
            <ac:spMkLst>
              <pc:docMk/>
              <pc:sldMasterMk cId="1293421177" sldId="2147483648"/>
              <pc:sldLayoutMk cId="3663914006" sldId="2147483653"/>
              <ac:spMk id="4" creationId="{51523D8F-2353-B74A-5087-BC2AB557E89B}"/>
            </ac:spMkLst>
          </pc:spChg>
          <pc:spChg chg="mod">
            <ac:chgData name="Josef Höller" userId="4e5eacbf-4cf6-48ab-bf37-21343c9ba15a" providerId="ADAL" clId="{09899F49-E92C-476A-996A-8F63C3C73C7A}" dt="2022-11-04T09:49:27.508" v="52"/>
            <ac:spMkLst>
              <pc:docMk/>
              <pc:sldMasterMk cId="1293421177" sldId="2147483648"/>
              <pc:sldLayoutMk cId="3663914006" sldId="2147483653"/>
              <ac:spMk id="5" creationId="{4D1EC277-77FE-028C-2688-3DCBC33B0F34}"/>
            </ac:spMkLst>
          </pc:spChg>
          <pc:spChg chg="mod">
            <ac:chgData name="Josef Höller" userId="4e5eacbf-4cf6-48ab-bf37-21343c9ba15a" providerId="ADAL" clId="{09899F49-E92C-476A-996A-8F63C3C73C7A}" dt="2022-11-04T09:49:27.508" v="52"/>
            <ac:spMkLst>
              <pc:docMk/>
              <pc:sldMasterMk cId="1293421177" sldId="2147483648"/>
              <pc:sldLayoutMk cId="3663914006" sldId="2147483653"/>
              <ac:spMk id="6" creationId="{571366E9-7119-65B5-9B86-E168BC1374CB}"/>
            </ac:spMkLst>
          </pc:spChg>
        </pc:sldLayoutChg>
        <pc:sldLayoutChg chg="modSp">
          <pc:chgData name="Josef Höller" userId="4e5eacbf-4cf6-48ab-bf37-21343c9ba15a" providerId="ADAL" clId="{09899F49-E92C-476A-996A-8F63C3C73C7A}" dt="2022-11-04T09:49:27.508" v="52"/>
          <pc:sldLayoutMkLst>
            <pc:docMk/>
            <pc:sldMasterMk cId="1293421177" sldId="2147483648"/>
            <pc:sldLayoutMk cId="1912559562" sldId="2147483656"/>
          </pc:sldLayoutMkLst>
          <pc:spChg chg="mod">
            <ac:chgData name="Josef Höller" userId="4e5eacbf-4cf6-48ab-bf37-21343c9ba15a" providerId="ADAL" clId="{09899F49-E92C-476A-996A-8F63C3C73C7A}" dt="2022-11-04T09:49:27.508" v="52"/>
            <ac:spMkLst>
              <pc:docMk/>
              <pc:sldMasterMk cId="1293421177" sldId="2147483648"/>
              <pc:sldLayoutMk cId="1912559562" sldId="2147483656"/>
              <ac:spMk id="2" creationId="{B531644C-77D0-16D1-A2F9-B50F99FEFE34}"/>
            </ac:spMkLst>
          </pc:spChg>
          <pc:spChg chg="mod">
            <ac:chgData name="Josef Höller" userId="4e5eacbf-4cf6-48ab-bf37-21343c9ba15a" providerId="ADAL" clId="{09899F49-E92C-476A-996A-8F63C3C73C7A}" dt="2022-11-04T09:49:27.508" v="52"/>
            <ac:spMkLst>
              <pc:docMk/>
              <pc:sldMasterMk cId="1293421177" sldId="2147483648"/>
              <pc:sldLayoutMk cId="1912559562" sldId="2147483656"/>
              <ac:spMk id="3" creationId="{8FAD7C72-5146-B81E-5F9C-2C02B24C06C0}"/>
            </ac:spMkLst>
          </pc:spChg>
          <pc:spChg chg="mod">
            <ac:chgData name="Josef Höller" userId="4e5eacbf-4cf6-48ab-bf37-21343c9ba15a" providerId="ADAL" clId="{09899F49-E92C-476A-996A-8F63C3C73C7A}" dt="2022-11-04T09:49:27.508" v="52"/>
            <ac:spMkLst>
              <pc:docMk/>
              <pc:sldMasterMk cId="1293421177" sldId="2147483648"/>
              <pc:sldLayoutMk cId="1912559562" sldId="2147483656"/>
              <ac:spMk id="4" creationId="{B938D3E4-4B68-B061-9230-823A9BFA5B78}"/>
            </ac:spMkLst>
          </pc:spChg>
        </pc:sldLayoutChg>
        <pc:sldLayoutChg chg="modSp">
          <pc:chgData name="Josef Höller" userId="4e5eacbf-4cf6-48ab-bf37-21343c9ba15a" providerId="ADAL" clId="{09899F49-E92C-476A-996A-8F63C3C73C7A}" dt="2022-11-04T09:49:27.508" v="52"/>
          <pc:sldLayoutMkLst>
            <pc:docMk/>
            <pc:sldMasterMk cId="1293421177" sldId="2147483648"/>
            <pc:sldLayoutMk cId="47928885" sldId="2147483657"/>
          </pc:sldLayoutMkLst>
          <pc:spChg chg="mod">
            <ac:chgData name="Josef Höller" userId="4e5eacbf-4cf6-48ab-bf37-21343c9ba15a" providerId="ADAL" clId="{09899F49-E92C-476A-996A-8F63C3C73C7A}" dt="2022-11-04T09:49:27.508" v="52"/>
            <ac:spMkLst>
              <pc:docMk/>
              <pc:sldMasterMk cId="1293421177" sldId="2147483648"/>
              <pc:sldLayoutMk cId="47928885" sldId="2147483657"/>
              <ac:spMk id="2" creationId="{2845C707-9751-E00C-A868-46A817A8989B}"/>
            </ac:spMkLst>
          </pc:spChg>
          <pc:spChg chg="mod">
            <ac:chgData name="Josef Höller" userId="4e5eacbf-4cf6-48ab-bf37-21343c9ba15a" providerId="ADAL" clId="{09899F49-E92C-476A-996A-8F63C3C73C7A}" dt="2022-11-04T09:49:27.508" v="52"/>
            <ac:spMkLst>
              <pc:docMk/>
              <pc:sldMasterMk cId="1293421177" sldId="2147483648"/>
              <pc:sldLayoutMk cId="47928885" sldId="2147483657"/>
              <ac:spMk id="3" creationId="{AABC58F5-9D11-7F00-3E2B-F28E0AAEAE73}"/>
            </ac:spMkLst>
          </pc:spChg>
          <pc:spChg chg="mod">
            <ac:chgData name="Josef Höller" userId="4e5eacbf-4cf6-48ab-bf37-21343c9ba15a" providerId="ADAL" clId="{09899F49-E92C-476A-996A-8F63C3C73C7A}" dt="2022-11-04T09:49:27.508" v="52"/>
            <ac:spMkLst>
              <pc:docMk/>
              <pc:sldMasterMk cId="1293421177" sldId="2147483648"/>
              <pc:sldLayoutMk cId="47928885" sldId="2147483657"/>
              <ac:spMk id="4" creationId="{A5469C19-1550-C70C-1B2F-5C92C22749A3}"/>
            </ac:spMkLst>
          </pc:spChg>
        </pc:sldLayoutChg>
        <pc:sldLayoutChg chg="modSp">
          <pc:chgData name="Josef Höller" userId="4e5eacbf-4cf6-48ab-bf37-21343c9ba15a" providerId="ADAL" clId="{09899F49-E92C-476A-996A-8F63C3C73C7A}" dt="2022-11-04T09:49:27.508" v="52"/>
          <pc:sldLayoutMkLst>
            <pc:docMk/>
            <pc:sldMasterMk cId="1293421177" sldId="2147483648"/>
            <pc:sldLayoutMk cId="1508602412" sldId="2147483659"/>
          </pc:sldLayoutMkLst>
          <pc:spChg chg="mod">
            <ac:chgData name="Josef Höller" userId="4e5eacbf-4cf6-48ab-bf37-21343c9ba15a" providerId="ADAL" clId="{09899F49-E92C-476A-996A-8F63C3C73C7A}" dt="2022-11-04T09:49:27.508" v="52"/>
            <ac:spMkLst>
              <pc:docMk/>
              <pc:sldMasterMk cId="1293421177" sldId="2147483648"/>
              <pc:sldLayoutMk cId="1508602412" sldId="2147483659"/>
              <ac:spMk id="2" creationId="{F42B332C-A505-AA86-ED01-4B0869C6A73F}"/>
            </ac:spMkLst>
          </pc:spChg>
          <pc:spChg chg="mod">
            <ac:chgData name="Josef Höller" userId="4e5eacbf-4cf6-48ab-bf37-21343c9ba15a" providerId="ADAL" clId="{09899F49-E92C-476A-996A-8F63C3C73C7A}" dt="2022-11-04T09:49:27.508" v="52"/>
            <ac:spMkLst>
              <pc:docMk/>
              <pc:sldMasterMk cId="1293421177" sldId="2147483648"/>
              <pc:sldLayoutMk cId="1508602412" sldId="2147483659"/>
              <ac:spMk id="3" creationId="{D179CFB5-E08B-B745-392A-4838FE99F99E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594828-7B0E-4AF5-B54B-DDD6D1F7F847}" type="datetimeFigureOut">
              <a:rPr lang="de-AT" smtClean="0"/>
              <a:t>17.11.2022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380A86-8B0D-4873-9F70-D1615E496DD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15043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B595-E894-4383-B0FF-6FFF51FD767E}" type="datetimeFigureOut">
              <a:rPr lang="de-AT" smtClean="0"/>
              <a:t>17.11.2022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0942E-D512-47C6-A760-2D245D9C98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05609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B595-E894-4383-B0FF-6FFF51FD767E}" type="datetimeFigureOut">
              <a:rPr lang="de-AT" smtClean="0"/>
              <a:t>17.11.2022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0942E-D512-47C6-A760-2D245D9C98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55057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B595-E894-4383-B0FF-6FFF51FD767E}" type="datetimeFigureOut">
              <a:rPr lang="de-AT" smtClean="0"/>
              <a:t>17.11.2022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0942E-D512-47C6-A760-2D245D9C98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79194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B595-E894-4383-B0FF-6FFF51FD767E}" type="datetimeFigureOut">
              <a:rPr lang="de-AT" smtClean="0"/>
              <a:t>17.11.2022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0942E-D512-47C6-A760-2D245D9C98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98139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B595-E894-4383-B0FF-6FFF51FD767E}" type="datetimeFigureOut">
              <a:rPr lang="de-AT" smtClean="0"/>
              <a:t>17.11.2022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0942E-D512-47C6-A760-2D245D9C98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53593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B595-E894-4383-B0FF-6FFF51FD767E}" type="datetimeFigureOut">
              <a:rPr lang="de-AT" smtClean="0"/>
              <a:t>17.11.2022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0942E-D512-47C6-A760-2D245D9C98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75075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B595-E894-4383-B0FF-6FFF51FD767E}" type="datetimeFigureOut">
              <a:rPr lang="de-AT" smtClean="0"/>
              <a:t>17.11.2022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0942E-D512-47C6-A760-2D245D9C98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75705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B595-E894-4383-B0FF-6FFF51FD767E}" type="datetimeFigureOut">
              <a:rPr lang="de-AT" smtClean="0"/>
              <a:t>17.11.2022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0942E-D512-47C6-A760-2D245D9C98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30919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B595-E894-4383-B0FF-6FFF51FD767E}" type="datetimeFigureOut">
              <a:rPr lang="de-AT" smtClean="0"/>
              <a:t>17.11.2022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0942E-D512-47C6-A760-2D245D9C98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32558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B595-E894-4383-B0FF-6FFF51FD767E}" type="datetimeFigureOut">
              <a:rPr lang="de-AT" smtClean="0"/>
              <a:t>17.11.2022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0942E-D512-47C6-A760-2D245D9C98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5688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B595-E894-4383-B0FF-6FFF51FD767E}" type="datetimeFigureOut">
              <a:rPr lang="de-AT" smtClean="0"/>
              <a:t>17.11.2022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0942E-D512-47C6-A760-2D245D9C98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60712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EB595-E894-4383-B0FF-6FFF51FD767E}" type="datetimeFigureOut">
              <a:rPr lang="de-AT" smtClean="0"/>
              <a:t>17.11.2022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0942E-D512-47C6-A760-2D245D9C987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50623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ürfel 1">
            <a:extLst>
              <a:ext uri="{FF2B5EF4-FFF2-40B4-BE49-F238E27FC236}">
                <a16:creationId xmlns:a16="http://schemas.microsoft.com/office/drawing/2014/main" id="{258279E1-EA9D-ACA8-C19D-BE4747BFFBE1}"/>
              </a:ext>
            </a:extLst>
          </p:cNvPr>
          <p:cNvSpPr/>
          <p:nvPr/>
        </p:nvSpPr>
        <p:spPr>
          <a:xfrm>
            <a:off x="377190" y="468630"/>
            <a:ext cx="7886702" cy="1216152"/>
          </a:xfrm>
          <a:prstGeom prst="cube">
            <a:avLst>
              <a:gd name="adj" fmla="val 25940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400" dirty="0">
              <a:solidFill>
                <a:schemeClr val="tx1"/>
              </a:solidFill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DCB718D-7190-9A8A-4CC8-B810488D7658}"/>
              </a:ext>
            </a:extLst>
          </p:cNvPr>
          <p:cNvSpPr txBox="1"/>
          <p:nvPr/>
        </p:nvSpPr>
        <p:spPr>
          <a:xfrm>
            <a:off x="594360" y="875559"/>
            <a:ext cx="720090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Von hier wird die Systemluft angesaugt um Geruch zu verhindern.</a:t>
            </a:r>
            <a:r>
              <a:rPr lang="de-AT" dirty="0">
                <a:solidFill>
                  <a:prstClr val="black"/>
                </a:solidFill>
                <a:latin typeface="Calibri" panose="020F0502020204030204"/>
              </a:rPr>
              <a:t> Dadurch werden entstehende Gase wie CO</a:t>
            </a:r>
            <a:r>
              <a:rPr lang="de-AT" baseline="-25000" dirty="0">
                <a:solidFill>
                  <a:prstClr val="black"/>
                </a:solidFill>
                <a:latin typeface="Calibri" panose="020F0502020204030204"/>
              </a:rPr>
              <a:t>2</a:t>
            </a:r>
            <a:r>
              <a:rPr lang="de-AT" dirty="0">
                <a:solidFill>
                  <a:prstClr val="black"/>
                </a:solidFill>
                <a:latin typeface="Calibri" panose="020F0502020204030204"/>
              </a:rPr>
              <a:t>, </a:t>
            </a:r>
            <a:r>
              <a:rPr lang="de-AT" dirty="0"/>
              <a:t>CH</a:t>
            </a:r>
            <a:r>
              <a:rPr lang="de-AT" baseline="-25000" dirty="0"/>
              <a:t>4 </a:t>
            </a:r>
            <a:r>
              <a:rPr lang="de-AT" dirty="0"/>
              <a:t>, N</a:t>
            </a:r>
            <a:r>
              <a:rPr lang="de-AT" baseline="-25000" dirty="0"/>
              <a:t>2</a:t>
            </a:r>
            <a:r>
              <a:rPr lang="de-AT" dirty="0"/>
              <a:t>O, NH</a:t>
            </a:r>
            <a:r>
              <a:rPr lang="de-AT" baseline="-25000" dirty="0"/>
              <a:t>3</a:t>
            </a:r>
            <a:r>
              <a:rPr lang="de-AT" dirty="0">
                <a:solidFill>
                  <a:prstClr val="black"/>
                </a:solidFill>
                <a:latin typeface="Calibri" panose="020F0502020204030204"/>
              </a:rPr>
              <a:t> in den Prozess gebracht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A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15F901BE-456C-FA9F-363D-05F53F19463C}"/>
              </a:ext>
            </a:extLst>
          </p:cNvPr>
          <p:cNvSpPr txBox="1"/>
          <p:nvPr/>
        </p:nvSpPr>
        <p:spPr>
          <a:xfrm>
            <a:off x="1955996" y="438939"/>
            <a:ext cx="4372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/>
              <a:t>Abgeschlossenes Lager für jegliche Biomasse</a:t>
            </a:r>
          </a:p>
        </p:txBody>
      </p:sp>
      <p:sp>
        <p:nvSpPr>
          <p:cNvPr id="8" name="Pfeil: Fünfeck 7">
            <a:extLst>
              <a:ext uri="{FF2B5EF4-FFF2-40B4-BE49-F238E27FC236}">
                <a16:creationId xmlns:a16="http://schemas.microsoft.com/office/drawing/2014/main" id="{1FC6A6AA-1278-5053-76C5-788A9887D315}"/>
              </a:ext>
            </a:extLst>
          </p:cNvPr>
          <p:cNvSpPr/>
          <p:nvPr/>
        </p:nvSpPr>
        <p:spPr>
          <a:xfrm>
            <a:off x="8671940" y="1167946"/>
            <a:ext cx="3535300" cy="369332"/>
          </a:xfrm>
          <a:prstGeom prst="homePlat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600" dirty="0">
                <a:solidFill>
                  <a:schemeClr val="tx1"/>
                </a:solidFill>
              </a:rPr>
              <a:t>Transport zur Zerkleinerung</a:t>
            </a:r>
          </a:p>
        </p:txBody>
      </p:sp>
      <p:sp>
        <p:nvSpPr>
          <p:cNvPr id="9" name="Würfel 8">
            <a:extLst>
              <a:ext uri="{FF2B5EF4-FFF2-40B4-BE49-F238E27FC236}">
                <a16:creationId xmlns:a16="http://schemas.microsoft.com/office/drawing/2014/main" id="{D6A42AD7-48D7-2EBF-DC74-95ED40342C46}"/>
              </a:ext>
            </a:extLst>
          </p:cNvPr>
          <p:cNvSpPr/>
          <p:nvPr/>
        </p:nvSpPr>
        <p:spPr>
          <a:xfrm>
            <a:off x="1001591" y="2391484"/>
            <a:ext cx="1908810" cy="1643306"/>
          </a:xfrm>
          <a:prstGeom prst="cub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11" name="Grafik 10" descr="Aktualisieren von RTL">
            <a:extLst>
              <a:ext uri="{FF2B5EF4-FFF2-40B4-BE49-F238E27FC236}">
                <a16:creationId xmlns:a16="http://schemas.microsoft.com/office/drawing/2014/main" id="{28B8DD41-634F-0DE9-19FB-B99A8AEBA6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55946" y="2890908"/>
            <a:ext cx="914400" cy="914400"/>
          </a:xfrm>
          <a:prstGeom prst="rect">
            <a:avLst/>
          </a:prstGeom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569D13CA-1DCB-0960-5253-8347F0DD64DC}"/>
              </a:ext>
            </a:extLst>
          </p:cNvPr>
          <p:cNvSpPr txBox="1"/>
          <p:nvPr/>
        </p:nvSpPr>
        <p:spPr>
          <a:xfrm>
            <a:off x="1317232" y="2416958"/>
            <a:ext cx="1248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/>
              <a:t>Zerkleinern</a:t>
            </a:r>
          </a:p>
        </p:txBody>
      </p:sp>
      <p:pic>
        <p:nvPicPr>
          <p:cNvPr id="14" name="Grafik 13" descr="Aktualisieren">
            <a:extLst>
              <a:ext uri="{FF2B5EF4-FFF2-40B4-BE49-F238E27FC236}">
                <a16:creationId xmlns:a16="http://schemas.microsoft.com/office/drawing/2014/main" id="{269BAFD5-260B-6C04-FD9C-FEDAB149FE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17232" y="3150044"/>
            <a:ext cx="800100" cy="800100"/>
          </a:xfrm>
          <a:prstGeom prst="rect">
            <a:avLst/>
          </a:prstGeom>
        </p:spPr>
      </p:pic>
      <p:sp>
        <p:nvSpPr>
          <p:cNvPr id="15" name="Pfeil: Fünfeck 14">
            <a:extLst>
              <a:ext uri="{FF2B5EF4-FFF2-40B4-BE49-F238E27FC236}">
                <a16:creationId xmlns:a16="http://schemas.microsoft.com/office/drawing/2014/main" id="{2D3161DA-D424-BBB9-9C68-23A9E792990C}"/>
              </a:ext>
            </a:extLst>
          </p:cNvPr>
          <p:cNvSpPr/>
          <p:nvPr/>
        </p:nvSpPr>
        <p:spPr>
          <a:xfrm>
            <a:off x="63674" y="3197071"/>
            <a:ext cx="877177" cy="254789"/>
          </a:xfrm>
          <a:prstGeom prst="homePlat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6" name="Zylinder 15">
            <a:extLst>
              <a:ext uri="{FF2B5EF4-FFF2-40B4-BE49-F238E27FC236}">
                <a16:creationId xmlns:a16="http://schemas.microsoft.com/office/drawing/2014/main" id="{12DEF3BB-6244-A492-8021-463869EA3831}"/>
              </a:ext>
            </a:extLst>
          </p:cNvPr>
          <p:cNvSpPr/>
          <p:nvPr/>
        </p:nvSpPr>
        <p:spPr>
          <a:xfrm>
            <a:off x="3624776" y="2062610"/>
            <a:ext cx="272854" cy="2174868"/>
          </a:xfrm>
          <a:prstGeom prst="can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9" name="Zylinder 18">
            <a:extLst>
              <a:ext uri="{FF2B5EF4-FFF2-40B4-BE49-F238E27FC236}">
                <a16:creationId xmlns:a16="http://schemas.microsoft.com/office/drawing/2014/main" id="{E74B3E73-8883-62F9-D44E-E64611E847A4}"/>
              </a:ext>
            </a:extLst>
          </p:cNvPr>
          <p:cNvSpPr/>
          <p:nvPr/>
        </p:nvSpPr>
        <p:spPr>
          <a:xfrm>
            <a:off x="3777176" y="2215010"/>
            <a:ext cx="272854" cy="2174868"/>
          </a:xfrm>
          <a:prstGeom prst="can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0" name="Zylinder 19">
            <a:extLst>
              <a:ext uri="{FF2B5EF4-FFF2-40B4-BE49-F238E27FC236}">
                <a16:creationId xmlns:a16="http://schemas.microsoft.com/office/drawing/2014/main" id="{56E92789-6D05-4349-32F6-7417C466F56D}"/>
              </a:ext>
            </a:extLst>
          </p:cNvPr>
          <p:cNvSpPr/>
          <p:nvPr/>
        </p:nvSpPr>
        <p:spPr>
          <a:xfrm>
            <a:off x="3929576" y="2367410"/>
            <a:ext cx="272854" cy="2174868"/>
          </a:xfrm>
          <a:prstGeom prst="can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1" name="Rahmen 20">
            <a:extLst>
              <a:ext uri="{FF2B5EF4-FFF2-40B4-BE49-F238E27FC236}">
                <a16:creationId xmlns:a16="http://schemas.microsoft.com/office/drawing/2014/main" id="{D74CD36E-D1EF-3E31-4769-95C484A7928D}"/>
              </a:ext>
            </a:extLst>
          </p:cNvPr>
          <p:cNvSpPr/>
          <p:nvPr/>
        </p:nvSpPr>
        <p:spPr>
          <a:xfrm>
            <a:off x="4354830" y="1793628"/>
            <a:ext cx="1946530" cy="3028950"/>
          </a:xfrm>
          <a:prstGeom prst="frame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chemeClr val="tx1"/>
              </a:solidFill>
            </a:endParaRP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83DB000F-0032-0648-7AE4-A590AA952CE8}"/>
              </a:ext>
            </a:extLst>
          </p:cNvPr>
          <p:cNvSpPr txBox="1"/>
          <p:nvPr/>
        </p:nvSpPr>
        <p:spPr>
          <a:xfrm>
            <a:off x="4537710" y="2064010"/>
            <a:ext cx="158877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400" dirty="0"/>
              <a:t>Zerkleinertes Material wird eingeblasen und durchdringend aufgeheizt, Feuchte zerfällt in H</a:t>
            </a:r>
            <a:r>
              <a:rPr lang="de-AT" sz="1400" baseline="-25000" dirty="0"/>
              <a:t>2</a:t>
            </a:r>
            <a:r>
              <a:rPr lang="de-AT" sz="1400" dirty="0"/>
              <a:t>, Restwasser wird für den weiteren Gebrauch abgeleitet/bleibt im System.   </a:t>
            </a:r>
          </a:p>
        </p:txBody>
      </p:sp>
      <p:pic>
        <p:nvPicPr>
          <p:cNvPr id="24" name="Grafik 23">
            <a:extLst>
              <a:ext uri="{FF2B5EF4-FFF2-40B4-BE49-F238E27FC236}">
                <a16:creationId xmlns:a16="http://schemas.microsoft.com/office/drawing/2014/main" id="{54254D1C-E96F-FC30-D036-9BDF5274770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9729" y="2560320"/>
            <a:ext cx="2240280" cy="2240280"/>
          </a:xfrm>
          <a:prstGeom prst="rect">
            <a:avLst/>
          </a:prstGeom>
        </p:spPr>
      </p:pic>
      <p:sp>
        <p:nvSpPr>
          <p:cNvPr id="25" name="Pfeil: Fünfeck 24">
            <a:extLst>
              <a:ext uri="{FF2B5EF4-FFF2-40B4-BE49-F238E27FC236}">
                <a16:creationId xmlns:a16="http://schemas.microsoft.com/office/drawing/2014/main" id="{1D45F84B-A99E-5E2E-43C3-81E384DD43A6}"/>
              </a:ext>
            </a:extLst>
          </p:cNvPr>
          <p:cNvSpPr/>
          <p:nvPr/>
        </p:nvSpPr>
        <p:spPr>
          <a:xfrm>
            <a:off x="6400800" y="3424546"/>
            <a:ext cx="2692018" cy="380762"/>
          </a:xfrm>
          <a:prstGeom prst="homePlat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65609332-7611-0141-21BA-55963E477BB4}"/>
              </a:ext>
            </a:extLst>
          </p:cNvPr>
          <p:cNvSpPr txBox="1"/>
          <p:nvPr/>
        </p:nvSpPr>
        <p:spPr>
          <a:xfrm>
            <a:off x="6364289" y="3424546"/>
            <a:ext cx="28279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600" dirty="0">
                <a:solidFill>
                  <a:schemeClr val="bg1"/>
                </a:solidFill>
              </a:rPr>
              <a:t>Gas wird über </a:t>
            </a:r>
            <a:r>
              <a:rPr lang="de-AT" sz="1600" dirty="0" err="1">
                <a:solidFill>
                  <a:schemeClr val="bg1"/>
                </a:solidFill>
              </a:rPr>
              <a:t>Katalyte</a:t>
            </a:r>
            <a:r>
              <a:rPr lang="de-AT" sz="1600" dirty="0">
                <a:solidFill>
                  <a:schemeClr val="bg1"/>
                </a:solidFill>
              </a:rPr>
              <a:t> geleitet</a:t>
            </a:r>
          </a:p>
        </p:txBody>
      </p:sp>
      <p:sp>
        <p:nvSpPr>
          <p:cNvPr id="28" name="Rahmen 27">
            <a:extLst>
              <a:ext uri="{FF2B5EF4-FFF2-40B4-BE49-F238E27FC236}">
                <a16:creationId xmlns:a16="http://schemas.microsoft.com/office/drawing/2014/main" id="{A6AE5B9E-658B-9C4E-8C38-FFACFB2B54D8}"/>
              </a:ext>
            </a:extLst>
          </p:cNvPr>
          <p:cNvSpPr/>
          <p:nvPr/>
        </p:nvSpPr>
        <p:spPr>
          <a:xfrm>
            <a:off x="1001591" y="5383530"/>
            <a:ext cx="2301680" cy="3863340"/>
          </a:xfrm>
          <a:prstGeom prst="frame">
            <a:avLst/>
          </a:prstGeom>
          <a:solidFill>
            <a:srgbClr val="00B0F0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chemeClr val="tx1"/>
              </a:solidFill>
            </a:endParaRPr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C2624681-E5F6-BF05-3AA2-635C599BCBEE}"/>
              </a:ext>
            </a:extLst>
          </p:cNvPr>
          <p:cNvSpPr/>
          <p:nvPr/>
        </p:nvSpPr>
        <p:spPr>
          <a:xfrm>
            <a:off x="1685403" y="6673852"/>
            <a:ext cx="45706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4000" b="0" cap="none" spc="0" dirty="0">
                <a:ln w="0"/>
                <a:solidFill>
                  <a:schemeClr val="tx1"/>
                </a:solidFill>
                <a:latin typeface="Arial Black" panose="020B0A04020102020204" pitchFamily="34" charset="0"/>
              </a:rPr>
              <a:t>C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7559B3BB-DB97-0B11-44DC-B70E8BB29A8C}"/>
              </a:ext>
            </a:extLst>
          </p:cNvPr>
          <p:cNvSpPr txBox="1"/>
          <p:nvPr/>
        </p:nvSpPr>
        <p:spPr>
          <a:xfrm>
            <a:off x="1343758" y="5656779"/>
            <a:ext cx="42437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0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C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CB82B522-9E4C-FD8D-7CBF-404F2C4FEAC1}"/>
              </a:ext>
            </a:extLst>
          </p:cNvPr>
          <p:cNvSpPr txBox="1"/>
          <p:nvPr/>
        </p:nvSpPr>
        <p:spPr>
          <a:xfrm>
            <a:off x="2013146" y="8302728"/>
            <a:ext cx="42437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4000" b="0" cap="none" spc="0" dirty="0">
                <a:ln w="0"/>
                <a:solidFill>
                  <a:schemeClr val="tx1"/>
                </a:solidFill>
                <a:latin typeface="Arial Black" panose="020B0A04020102020204" pitchFamily="34" charset="0"/>
              </a:rPr>
              <a:t>C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4F4EC713-5375-41E3-7906-2450834E316A}"/>
              </a:ext>
            </a:extLst>
          </p:cNvPr>
          <p:cNvSpPr txBox="1"/>
          <p:nvPr/>
        </p:nvSpPr>
        <p:spPr>
          <a:xfrm>
            <a:off x="2544475" y="5656779"/>
            <a:ext cx="6126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4000" b="1" dirty="0">
                <a:latin typeface="Arial Black" panose="020B0A04020102020204" pitchFamily="34" charset="0"/>
              </a:rPr>
              <a:t>H</a:t>
            </a:r>
          </a:p>
        </p:txBody>
      </p:sp>
      <p:pic>
        <p:nvPicPr>
          <p:cNvPr id="40" name="Grafik 39">
            <a:extLst>
              <a:ext uri="{FF2B5EF4-FFF2-40B4-BE49-F238E27FC236}">
                <a16:creationId xmlns:a16="http://schemas.microsoft.com/office/drawing/2014/main" id="{0D13D2A2-71D9-4C4E-9B59-680EC273DA9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41314" y="5966700"/>
            <a:ext cx="1030313" cy="1066892"/>
          </a:xfrm>
          <a:prstGeom prst="rect">
            <a:avLst/>
          </a:prstGeom>
        </p:spPr>
      </p:pic>
      <p:sp>
        <p:nvSpPr>
          <p:cNvPr id="42" name="Textfeld 41">
            <a:extLst>
              <a:ext uri="{FF2B5EF4-FFF2-40B4-BE49-F238E27FC236}">
                <a16:creationId xmlns:a16="http://schemas.microsoft.com/office/drawing/2014/main" id="{D8B9195D-3D58-5B9B-56E9-6315538E42AA}"/>
              </a:ext>
            </a:extLst>
          </p:cNvPr>
          <p:cNvSpPr txBox="1"/>
          <p:nvPr/>
        </p:nvSpPr>
        <p:spPr>
          <a:xfrm>
            <a:off x="1726247" y="5637666"/>
            <a:ext cx="57379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H</a:t>
            </a:r>
          </a:p>
        </p:txBody>
      </p:sp>
      <p:pic>
        <p:nvPicPr>
          <p:cNvPr id="44" name="Grafik 43">
            <a:extLst>
              <a:ext uri="{FF2B5EF4-FFF2-40B4-BE49-F238E27FC236}">
                <a16:creationId xmlns:a16="http://schemas.microsoft.com/office/drawing/2014/main" id="{B1AE42F2-AE75-8820-1002-B492FE6FD1F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83518" y="5353650"/>
            <a:ext cx="1030313" cy="1066892"/>
          </a:xfrm>
          <a:prstGeom prst="rect">
            <a:avLst/>
          </a:prstGeom>
        </p:spPr>
      </p:pic>
      <p:pic>
        <p:nvPicPr>
          <p:cNvPr id="46" name="Grafik 45">
            <a:extLst>
              <a:ext uri="{FF2B5EF4-FFF2-40B4-BE49-F238E27FC236}">
                <a16:creationId xmlns:a16="http://schemas.microsoft.com/office/drawing/2014/main" id="{B91C96E4-B940-8286-5E6A-9C22E4B067F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34204" y="5946184"/>
            <a:ext cx="1030313" cy="1066892"/>
          </a:xfrm>
          <a:prstGeom prst="rect">
            <a:avLst/>
          </a:prstGeom>
        </p:spPr>
      </p:pic>
      <p:pic>
        <p:nvPicPr>
          <p:cNvPr id="48" name="Grafik 47">
            <a:extLst>
              <a:ext uri="{FF2B5EF4-FFF2-40B4-BE49-F238E27FC236}">
                <a16:creationId xmlns:a16="http://schemas.microsoft.com/office/drawing/2014/main" id="{343055BC-A8E0-B22F-2D5F-B26EEFC8EA3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66318" y="7057919"/>
            <a:ext cx="1030313" cy="1066892"/>
          </a:xfrm>
          <a:prstGeom prst="rect">
            <a:avLst/>
          </a:prstGeom>
        </p:spPr>
      </p:pic>
      <p:pic>
        <p:nvPicPr>
          <p:cNvPr id="50" name="Grafik 49">
            <a:extLst>
              <a:ext uri="{FF2B5EF4-FFF2-40B4-BE49-F238E27FC236}">
                <a16:creationId xmlns:a16="http://schemas.microsoft.com/office/drawing/2014/main" id="{68D73226-2286-3794-0FBA-6ADA5375BE9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45975" y="8268937"/>
            <a:ext cx="1030313" cy="1066892"/>
          </a:xfrm>
          <a:prstGeom prst="rect">
            <a:avLst/>
          </a:prstGeom>
        </p:spPr>
      </p:pic>
      <p:pic>
        <p:nvPicPr>
          <p:cNvPr id="52" name="Grafik 51">
            <a:extLst>
              <a:ext uri="{FF2B5EF4-FFF2-40B4-BE49-F238E27FC236}">
                <a16:creationId xmlns:a16="http://schemas.microsoft.com/office/drawing/2014/main" id="{D556F1FC-E047-4BE2-6CDC-4FFCFD608A2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54115" y="6712447"/>
            <a:ext cx="1030313" cy="1066892"/>
          </a:xfrm>
          <a:prstGeom prst="rect">
            <a:avLst/>
          </a:prstGeom>
        </p:spPr>
      </p:pic>
      <p:pic>
        <p:nvPicPr>
          <p:cNvPr id="54" name="Grafik 53">
            <a:extLst>
              <a:ext uri="{FF2B5EF4-FFF2-40B4-BE49-F238E27FC236}">
                <a16:creationId xmlns:a16="http://schemas.microsoft.com/office/drawing/2014/main" id="{A5066695-550A-2F54-7C45-BFCBB879606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72958" y="8239066"/>
            <a:ext cx="1030313" cy="1066892"/>
          </a:xfrm>
          <a:prstGeom prst="rect">
            <a:avLst/>
          </a:prstGeom>
        </p:spPr>
      </p:pic>
      <p:pic>
        <p:nvPicPr>
          <p:cNvPr id="56" name="Grafik 55">
            <a:extLst>
              <a:ext uri="{FF2B5EF4-FFF2-40B4-BE49-F238E27FC236}">
                <a16:creationId xmlns:a16="http://schemas.microsoft.com/office/drawing/2014/main" id="{FBA51341-CD4E-F8FC-9A9E-7FAA08C5A26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56732" y="7754342"/>
            <a:ext cx="1030313" cy="1066892"/>
          </a:xfrm>
          <a:prstGeom prst="rect">
            <a:avLst/>
          </a:prstGeom>
        </p:spPr>
      </p:pic>
      <p:pic>
        <p:nvPicPr>
          <p:cNvPr id="58" name="Grafik 57">
            <a:extLst>
              <a:ext uri="{FF2B5EF4-FFF2-40B4-BE49-F238E27FC236}">
                <a16:creationId xmlns:a16="http://schemas.microsoft.com/office/drawing/2014/main" id="{9F104183-F7A9-E761-1AAB-1A541E35B67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22732" y="7605370"/>
            <a:ext cx="1030313" cy="1066892"/>
          </a:xfrm>
          <a:prstGeom prst="rect">
            <a:avLst/>
          </a:prstGeom>
        </p:spPr>
      </p:pic>
      <p:pic>
        <p:nvPicPr>
          <p:cNvPr id="60" name="Grafik 59">
            <a:extLst>
              <a:ext uri="{FF2B5EF4-FFF2-40B4-BE49-F238E27FC236}">
                <a16:creationId xmlns:a16="http://schemas.microsoft.com/office/drawing/2014/main" id="{6C5E6AFA-0682-CD12-FFF0-12ADBF9DA27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91808" y="6989198"/>
            <a:ext cx="1030313" cy="1066892"/>
          </a:xfrm>
          <a:prstGeom prst="rect">
            <a:avLst/>
          </a:prstGeom>
        </p:spPr>
      </p:pic>
      <p:sp>
        <p:nvSpPr>
          <p:cNvPr id="61" name="Pfeil: Fünfeck 60">
            <a:extLst>
              <a:ext uri="{FF2B5EF4-FFF2-40B4-BE49-F238E27FC236}">
                <a16:creationId xmlns:a16="http://schemas.microsoft.com/office/drawing/2014/main" id="{50EA286F-AC3F-5DE4-610C-2448A4FC1000}"/>
              </a:ext>
            </a:extLst>
          </p:cNvPr>
          <p:cNvSpPr/>
          <p:nvPr/>
        </p:nvSpPr>
        <p:spPr>
          <a:xfrm>
            <a:off x="4039538" y="5637666"/>
            <a:ext cx="3707271" cy="774118"/>
          </a:xfrm>
          <a:prstGeom prst="homePlat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>
                <a:latin typeface="Arial Black" panose="020B0A04020102020204" pitchFamily="34" charset="0"/>
              </a:rPr>
              <a:t>CH</a:t>
            </a:r>
            <a:r>
              <a:rPr lang="de-AT" baseline="-25000" dirty="0">
                <a:latin typeface="Arial Black" panose="020B0A04020102020204" pitchFamily="34" charset="0"/>
              </a:rPr>
              <a:t>4 </a:t>
            </a:r>
            <a:r>
              <a:rPr lang="de-AT" dirty="0">
                <a:latin typeface="Arial Black" panose="020B0A04020102020204" pitchFamily="34" charset="0"/>
              </a:rPr>
              <a:t>zum Verbrennen - Wärme</a:t>
            </a:r>
            <a:endParaRPr lang="de-AT" baseline="-25000" dirty="0">
              <a:latin typeface="Arial Black" panose="020B0A04020102020204" pitchFamily="34" charset="0"/>
            </a:endParaRPr>
          </a:p>
        </p:txBody>
      </p:sp>
      <p:sp>
        <p:nvSpPr>
          <p:cNvPr id="62" name="Pfeil: Fünfeck 61">
            <a:extLst>
              <a:ext uri="{FF2B5EF4-FFF2-40B4-BE49-F238E27FC236}">
                <a16:creationId xmlns:a16="http://schemas.microsoft.com/office/drawing/2014/main" id="{439B1397-8B45-8212-7846-DAEF52DDBFB0}"/>
              </a:ext>
            </a:extLst>
          </p:cNvPr>
          <p:cNvSpPr/>
          <p:nvPr/>
        </p:nvSpPr>
        <p:spPr>
          <a:xfrm>
            <a:off x="4066003" y="6732023"/>
            <a:ext cx="3707271" cy="760886"/>
          </a:xfrm>
          <a:prstGeom prst="homePlate">
            <a:avLst/>
          </a:prstGeom>
          <a:solidFill>
            <a:schemeClr val="bg2">
              <a:lumMod val="2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>
                <a:latin typeface="Arial Black" panose="020B0A04020102020204" pitchFamily="34" charset="0"/>
              </a:rPr>
              <a:t>Pflanzenkohle - Bodenverbesserung</a:t>
            </a:r>
          </a:p>
        </p:txBody>
      </p:sp>
      <p:sp>
        <p:nvSpPr>
          <p:cNvPr id="63" name="Pfeil: Fünfeck 62">
            <a:extLst>
              <a:ext uri="{FF2B5EF4-FFF2-40B4-BE49-F238E27FC236}">
                <a16:creationId xmlns:a16="http://schemas.microsoft.com/office/drawing/2014/main" id="{7A695626-DCB3-3436-F29A-F5AFCFDAB5CE}"/>
              </a:ext>
            </a:extLst>
          </p:cNvPr>
          <p:cNvSpPr/>
          <p:nvPr/>
        </p:nvSpPr>
        <p:spPr>
          <a:xfrm>
            <a:off x="4066003" y="7855229"/>
            <a:ext cx="3784344" cy="82741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>
                <a:latin typeface="Arial Black" panose="020B0A04020102020204" pitchFamily="34" charset="0"/>
              </a:rPr>
              <a:t>Wasserstoff – Transport, Strom</a:t>
            </a:r>
          </a:p>
        </p:txBody>
      </p:sp>
      <p:sp>
        <p:nvSpPr>
          <p:cNvPr id="4" name="Pfeil: Fünfeck 3">
            <a:extLst>
              <a:ext uri="{FF2B5EF4-FFF2-40B4-BE49-F238E27FC236}">
                <a16:creationId xmlns:a16="http://schemas.microsoft.com/office/drawing/2014/main" id="{98F83B4B-D364-38F9-E5D9-F7B8CA29779D}"/>
              </a:ext>
            </a:extLst>
          </p:cNvPr>
          <p:cNvSpPr/>
          <p:nvPr/>
        </p:nvSpPr>
        <p:spPr>
          <a:xfrm>
            <a:off x="2963300" y="2978729"/>
            <a:ext cx="605536" cy="484632"/>
          </a:xfrm>
          <a:prstGeom prst="homePlat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Pfeil: Fünfeck 4">
            <a:extLst>
              <a:ext uri="{FF2B5EF4-FFF2-40B4-BE49-F238E27FC236}">
                <a16:creationId xmlns:a16="http://schemas.microsoft.com/office/drawing/2014/main" id="{ED17877A-F12F-2124-E987-20F093CCCC07}"/>
              </a:ext>
            </a:extLst>
          </p:cNvPr>
          <p:cNvSpPr/>
          <p:nvPr/>
        </p:nvSpPr>
        <p:spPr>
          <a:xfrm>
            <a:off x="23183" y="6785479"/>
            <a:ext cx="940518" cy="484632"/>
          </a:xfrm>
          <a:prstGeom prst="homePlat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0" name="Pfeil: Fünfeck 9">
            <a:extLst>
              <a:ext uri="{FF2B5EF4-FFF2-40B4-BE49-F238E27FC236}">
                <a16:creationId xmlns:a16="http://schemas.microsoft.com/office/drawing/2014/main" id="{348ED376-4416-A44C-94B4-9108FBFABF79}"/>
              </a:ext>
            </a:extLst>
          </p:cNvPr>
          <p:cNvSpPr/>
          <p:nvPr/>
        </p:nvSpPr>
        <p:spPr>
          <a:xfrm>
            <a:off x="11961424" y="3397050"/>
            <a:ext cx="657296" cy="484632"/>
          </a:xfrm>
          <a:prstGeom prst="homePlat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8D198640-6313-A677-6033-A031A9308D1C}"/>
              </a:ext>
            </a:extLst>
          </p:cNvPr>
          <p:cNvSpPr txBox="1"/>
          <p:nvPr/>
        </p:nvSpPr>
        <p:spPr>
          <a:xfrm>
            <a:off x="3696395" y="4493660"/>
            <a:ext cx="60785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50" dirty="0"/>
              <a:t>+Zyklon</a:t>
            </a:r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46CB906B-60B2-348B-736D-1F4410CD7DD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5110" y="5946184"/>
            <a:ext cx="378300" cy="378300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5F20C57C-219C-4116-8F16-A9E6CA49157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502687" y="6867593"/>
            <a:ext cx="382750" cy="378300"/>
          </a:xfrm>
          <a:prstGeom prst="rect">
            <a:avLst/>
          </a:prstGeom>
        </p:spPr>
      </p:pic>
      <p:pic>
        <p:nvPicPr>
          <p:cNvPr id="23" name="Grafik 22">
            <a:extLst>
              <a:ext uri="{FF2B5EF4-FFF2-40B4-BE49-F238E27FC236}">
                <a16:creationId xmlns:a16="http://schemas.microsoft.com/office/drawing/2014/main" id="{2230A313-9B00-DBBF-06A8-B6C8C8EF50A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504153" y="8033190"/>
            <a:ext cx="403342" cy="398652"/>
          </a:xfrm>
          <a:prstGeom prst="rect">
            <a:avLst/>
          </a:prstGeom>
        </p:spPr>
      </p:pic>
      <p:pic>
        <p:nvPicPr>
          <p:cNvPr id="27" name="Grafik 26">
            <a:extLst>
              <a:ext uri="{FF2B5EF4-FFF2-40B4-BE49-F238E27FC236}">
                <a16:creationId xmlns:a16="http://schemas.microsoft.com/office/drawing/2014/main" id="{FE469646-8799-738D-8A25-37F6C819B8A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502687" y="8850596"/>
            <a:ext cx="402371" cy="396274"/>
          </a:xfrm>
          <a:prstGeom prst="rect">
            <a:avLst/>
          </a:prstGeom>
        </p:spPr>
      </p:pic>
      <p:sp>
        <p:nvSpPr>
          <p:cNvPr id="32" name="Pfeil: Fünfeck 31">
            <a:extLst>
              <a:ext uri="{FF2B5EF4-FFF2-40B4-BE49-F238E27FC236}">
                <a16:creationId xmlns:a16="http://schemas.microsoft.com/office/drawing/2014/main" id="{66EC03DC-0CB5-C33E-A35A-BB1A60B91F5C}"/>
              </a:ext>
            </a:extLst>
          </p:cNvPr>
          <p:cNvSpPr/>
          <p:nvPr/>
        </p:nvSpPr>
        <p:spPr>
          <a:xfrm>
            <a:off x="4354830" y="8836673"/>
            <a:ext cx="2651759" cy="484632"/>
          </a:xfrm>
          <a:prstGeom prst="homePlat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/>
              <a:t>ÖL</a:t>
            </a:r>
          </a:p>
        </p:txBody>
      </p:sp>
    </p:spTree>
    <p:extLst>
      <p:ext uri="{BB962C8B-B14F-4D97-AF65-F5344CB8AC3E}">
        <p14:creationId xmlns:p14="http://schemas.microsoft.com/office/powerpoint/2010/main" val="316531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87</Words>
  <Application>Microsoft Office PowerPoint</Application>
  <PresentationFormat>A3-Papier (297 x 420 mm)</PresentationFormat>
  <Paragraphs>16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Josef Höller</dc:creator>
  <cp:lastModifiedBy>Josef Höller</cp:lastModifiedBy>
  <cp:revision>1</cp:revision>
  <dcterms:created xsi:type="dcterms:W3CDTF">2022-11-01T09:02:22Z</dcterms:created>
  <dcterms:modified xsi:type="dcterms:W3CDTF">2022-11-17T06:51:51Z</dcterms:modified>
</cp:coreProperties>
</file>